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6858000" cx="12192000"/>
  <p:notesSz cx="6858000" cy="9144000"/>
  <p:embeddedFontLst>
    <p:embeddedFont>
      <p:font typeface="Libre Baskerville"/>
      <p:regular r:id="rId22"/>
      <p:bold r:id="rId23"/>
      <p:italic r:id="rId24"/>
    </p:embeddedFont>
    <p:embeddedFont>
      <p:font typeface="Gill Sans"/>
      <p:regular r:id="rId25"/>
      <p:bold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7" roundtripDataSignature="AMtx7mjai8TKXStniPF8MtpX1ralBZWYK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LibreBaskerville-regular.fntdata"/><Relationship Id="rId21" Type="http://schemas.openxmlformats.org/officeDocument/2006/relationships/slide" Target="slides/slide17.xml"/><Relationship Id="rId24" Type="http://schemas.openxmlformats.org/officeDocument/2006/relationships/font" Target="fonts/LibreBaskerville-italic.fntdata"/><Relationship Id="rId23" Type="http://schemas.openxmlformats.org/officeDocument/2006/relationships/font" Target="fonts/LibreBaskerville-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GillSans-bold.fntdata"/><Relationship Id="rId25" Type="http://schemas.openxmlformats.org/officeDocument/2006/relationships/font" Target="fonts/GillSans-regular.fntdata"/><Relationship Id="rId27"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7" name="Google Shape;29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4" name="Google Shape;324;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5" name="Google Shape;325;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8" name="Google Shape;33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6" name="Google Shape;346;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7" name="Google Shape;347;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5" name="Google Shape;355;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4" name="Google Shape;364;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65" name="Google Shape;365;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58" name="Google Shape;25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12.png"/><Relationship Id="rId4" Type="http://schemas.openxmlformats.org/officeDocument/2006/relationships/image" Target="../media/image8.png"/><Relationship Id="rId5"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mparison">
  <p:cSld name="2_Comparison">
    <p:spTree>
      <p:nvGrpSpPr>
        <p:cNvPr id="14" name="Shape 14"/>
        <p:cNvGrpSpPr/>
        <p:nvPr/>
      </p:nvGrpSpPr>
      <p:grpSpPr>
        <a:xfrm>
          <a:off x="0" y="0"/>
          <a:ext cx="0" cy="0"/>
          <a:chOff x="0" y="0"/>
          <a:chExt cx="0" cy="0"/>
        </a:xfrm>
      </p:grpSpPr>
      <p:pic>
        <p:nvPicPr>
          <p:cNvPr descr="A picture containing fabric&#10;&#10;Description automatically generated" id="15" name="Google Shape;15;p19"/>
          <p:cNvPicPr preferRelativeResize="0"/>
          <p:nvPr/>
        </p:nvPicPr>
        <p:blipFill rotWithShape="1">
          <a:blip r:embed="rId2">
            <a:alphaModFix/>
          </a:blip>
          <a:srcRect b="0" l="0" r="0" t="0"/>
          <a:stretch/>
        </p:blipFill>
        <p:spPr>
          <a:xfrm>
            <a:off x="5667013" y="1162701"/>
            <a:ext cx="1562100" cy="4394200"/>
          </a:xfrm>
          <a:prstGeom prst="rect">
            <a:avLst/>
          </a:prstGeom>
          <a:noFill/>
          <a:ln>
            <a:noFill/>
          </a:ln>
        </p:spPr>
      </p:pic>
      <p:sp>
        <p:nvSpPr>
          <p:cNvPr id="16" name="Google Shape;16;p19"/>
          <p:cNvSpPr/>
          <p:nvPr/>
        </p:nvSpPr>
        <p:spPr>
          <a:xfrm>
            <a:off x="0" y="0"/>
            <a:ext cx="6096000" cy="6869575"/>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Gill Sans"/>
              <a:ea typeface="Gill Sans"/>
              <a:cs typeface="Gill Sans"/>
              <a:sym typeface="Gill Sans"/>
            </a:endParaRPr>
          </a:p>
        </p:txBody>
      </p:sp>
      <p:pic>
        <p:nvPicPr>
          <p:cNvPr descr="A group of flowers&#10;&#10;Description automatically generated with low confidence" id="17" name="Google Shape;17;p19"/>
          <p:cNvPicPr preferRelativeResize="0"/>
          <p:nvPr/>
        </p:nvPicPr>
        <p:blipFill rotWithShape="1">
          <a:blip r:embed="rId3">
            <a:alphaModFix/>
          </a:blip>
          <a:srcRect b="0" l="0" r="0" t="0"/>
          <a:stretch/>
        </p:blipFill>
        <p:spPr>
          <a:xfrm flipH="1" rot="959852">
            <a:off x="1760954" y="2048834"/>
            <a:ext cx="1230524" cy="2287327"/>
          </a:xfrm>
          <a:prstGeom prst="rect">
            <a:avLst/>
          </a:prstGeom>
          <a:noFill/>
          <a:ln>
            <a:noFill/>
          </a:ln>
        </p:spPr>
      </p:pic>
      <p:sp>
        <p:nvSpPr>
          <p:cNvPr id="18" name="Google Shape;18;p19"/>
          <p:cNvSpPr txBox="1"/>
          <p:nvPr>
            <p:ph type="title"/>
          </p:nvPr>
        </p:nvSpPr>
        <p:spPr>
          <a:xfrm>
            <a:off x="8183880" y="978408"/>
            <a:ext cx="3749040" cy="132588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9"/>
          <p:cNvSpPr txBox="1"/>
          <p:nvPr>
            <p:ph idx="11" type="ftr"/>
          </p:nvPr>
        </p:nvSpPr>
        <p:spPr>
          <a:xfrm>
            <a:off x="22860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9"/>
          <p:cNvSpPr txBox="1"/>
          <p:nvPr>
            <p:ph idx="12" type="sldNum"/>
          </p:nvPr>
        </p:nvSpPr>
        <p:spPr>
          <a:xfrm>
            <a:off x="9208008"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0" i="0" sz="1200" u="none" cap="none" strike="noStrike">
                <a:solidFill>
                  <a:schemeClr val="dk1"/>
                </a:solidFill>
                <a:latin typeface="Gill Sans"/>
                <a:ea typeface="Gill Sans"/>
                <a:cs typeface="Gill Sans"/>
                <a:sym typeface="Gill Sans"/>
              </a:defRPr>
            </a:lvl1pPr>
            <a:lvl2pPr indent="0" lvl="1" marL="0" marR="0" algn="r">
              <a:spcBef>
                <a:spcPts val="0"/>
              </a:spcBef>
              <a:buNone/>
              <a:defRPr b="0" i="0" sz="1200" u="none" cap="none" strike="noStrike">
                <a:solidFill>
                  <a:schemeClr val="dk1"/>
                </a:solidFill>
                <a:latin typeface="Gill Sans"/>
                <a:ea typeface="Gill Sans"/>
                <a:cs typeface="Gill Sans"/>
                <a:sym typeface="Gill Sans"/>
              </a:defRPr>
            </a:lvl2pPr>
            <a:lvl3pPr indent="0" lvl="2" marL="0" marR="0" algn="r">
              <a:spcBef>
                <a:spcPts val="0"/>
              </a:spcBef>
              <a:buNone/>
              <a:defRPr b="0" i="0" sz="1200" u="none" cap="none" strike="noStrike">
                <a:solidFill>
                  <a:schemeClr val="dk1"/>
                </a:solidFill>
                <a:latin typeface="Gill Sans"/>
                <a:ea typeface="Gill Sans"/>
                <a:cs typeface="Gill Sans"/>
                <a:sym typeface="Gill Sans"/>
              </a:defRPr>
            </a:lvl3pPr>
            <a:lvl4pPr indent="0" lvl="3" marL="0" marR="0" algn="r">
              <a:spcBef>
                <a:spcPts val="0"/>
              </a:spcBef>
              <a:buNone/>
              <a:defRPr b="0" i="0" sz="1200" u="none" cap="none" strike="noStrike">
                <a:solidFill>
                  <a:schemeClr val="dk1"/>
                </a:solidFill>
                <a:latin typeface="Gill Sans"/>
                <a:ea typeface="Gill Sans"/>
                <a:cs typeface="Gill Sans"/>
                <a:sym typeface="Gill Sans"/>
              </a:defRPr>
            </a:lvl4pPr>
            <a:lvl5pPr indent="0" lvl="4" marL="0" marR="0" algn="r">
              <a:spcBef>
                <a:spcPts val="0"/>
              </a:spcBef>
              <a:buNone/>
              <a:defRPr b="0" i="0" sz="1200" u="none" cap="none" strike="noStrike">
                <a:solidFill>
                  <a:schemeClr val="dk1"/>
                </a:solidFill>
                <a:latin typeface="Gill Sans"/>
                <a:ea typeface="Gill Sans"/>
                <a:cs typeface="Gill Sans"/>
                <a:sym typeface="Gill Sans"/>
              </a:defRPr>
            </a:lvl5pPr>
            <a:lvl6pPr indent="0" lvl="5" marL="0" marR="0" algn="r">
              <a:spcBef>
                <a:spcPts val="0"/>
              </a:spcBef>
              <a:buNone/>
              <a:defRPr b="0" i="0" sz="1200" u="none" cap="none" strike="noStrike">
                <a:solidFill>
                  <a:schemeClr val="dk1"/>
                </a:solidFill>
                <a:latin typeface="Gill Sans"/>
                <a:ea typeface="Gill Sans"/>
                <a:cs typeface="Gill Sans"/>
                <a:sym typeface="Gill Sans"/>
              </a:defRPr>
            </a:lvl6pPr>
            <a:lvl7pPr indent="0" lvl="6" marL="0" marR="0" algn="r">
              <a:spcBef>
                <a:spcPts val="0"/>
              </a:spcBef>
              <a:buNone/>
              <a:defRPr b="0" i="0" sz="1200" u="none" cap="none" strike="noStrike">
                <a:solidFill>
                  <a:schemeClr val="dk1"/>
                </a:solidFill>
                <a:latin typeface="Gill Sans"/>
                <a:ea typeface="Gill Sans"/>
                <a:cs typeface="Gill Sans"/>
                <a:sym typeface="Gill Sans"/>
              </a:defRPr>
            </a:lvl7pPr>
            <a:lvl8pPr indent="0" lvl="7" marL="0" marR="0" algn="r">
              <a:spcBef>
                <a:spcPts val="0"/>
              </a:spcBef>
              <a:buNone/>
              <a:defRPr b="0" i="0" sz="1200" u="none" cap="none" strike="noStrike">
                <a:solidFill>
                  <a:schemeClr val="dk1"/>
                </a:solidFill>
                <a:latin typeface="Gill Sans"/>
                <a:ea typeface="Gill Sans"/>
                <a:cs typeface="Gill Sans"/>
                <a:sym typeface="Gill Sans"/>
              </a:defRPr>
            </a:lvl8pPr>
            <a:lvl9pPr indent="0" lvl="8" marL="0" marR="0" algn="r">
              <a:spcBef>
                <a:spcPts val="0"/>
              </a:spcBef>
              <a:buNone/>
              <a:defRPr b="0" i="0" sz="1200" u="none" cap="none" strike="noStrike">
                <a:solidFill>
                  <a:schemeClr val="dk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GB"/>
              <a:t>‹#›</a:t>
            </a:fld>
            <a:endParaRPr/>
          </a:p>
        </p:txBody>
      </p:sp>
      <p:sp>
        <p:nvSpPr>
          <p:cNvPr id="21" name="Google Shape;21;p19"/>
          <p:cNvSpPr txBox="1"/>
          <p:nvPr>
            <p:ph idx="1" type="body"/>
          </p:nvPr>
        </p:nvSpPr>
        <p:spPr>
          <a:xfrm>
            <a:off x="8183880" y="2194560"/>
            <a:ext cx="3749040" cy="4306824"/>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1000"/>
              </a:spcBef>
              <a:spcAft>
                <a:spcPts val="0"/>
              </a:spcAft>
              <a:buClr>
                <a:srgbClr val="73292A"/>
              </a:buClr>
              <a:buSzPts val="2400"/>
              <a:buNone/>
              <a:defRPr sz="2400"/>
            </a:lvl1pPr>
            <a:lvl2pPr indent="-355600" lvl="1" marL="914400" algn="l">
              <a:lnSpc>
                <a:spcPct val="90000"/>
              </a:lnSpc>
              <a:spcBef>
                <a:spcPts val="500"/>
              </a:spcBef>
              <a:spcAft>
                <a:spcPts val="0"/>
              </a:spcAft>
              <a:buClr>
                <a:srgbClr val="73292A"/>
              </a:buClr>
              <a:buSzPts val="2000"/>
              <a:buChar char="•"/>
              <a:defRPr sz="2000"/>
            </a:lvl2pPr>
            <a:lvl3pPr indent="-342900" lvl="2" marL="1371600" algn="l">
              <a:lnSpc>
                <a:spcPct val="90000"/>
              </a:lnSpc>
              <a:spcBef>
                <a:spcPts val="500"/>
              </a:spcBef>
              <a:spcAft>
                <a:spcPts val="0"/>
              </a:spcAft>
              <a:buClr>
                <a:srgbClr val="73292A"/>
              </a:buClr>
              <a:buSzPts val="1800"/>
              <a:buChar char="•"/>
              <a:defRPr sz="1800"/>
            </a:lvl3pPr>
            <a:lvl4pPr indent="-330200" lvl="3" marL="1828800" algn="l">
              <a:lnSpc>
                <a:spcPct val="90000"/>
              </a:lnSpc>
              <a:spcBef>
                <a:spcPts val="500"/>
              </a:spcBef>
              <a:spcAft>
                <a:spcPts val="0"/>
              </a:spcAft>
              <a:buClr>
                <a:srgbClr val="73292A"/>
              </a:buClr>
              <a:buSzPts val="1600"/>
              <a:buChar char="•"/>
              <a:defRPr sz="1600"/>
            </a:lvl4pPr>
            <a:lvl5pPr indent="-330200" lvl="4" marL="2286000" algn="l">
              <a:lnSpc>
                <a:spcPct val="90000"/>
              </a:lnSpc>
              <a:spcBef>
                <a:spcPts val="500"/>
              </a:spcBef>
              <a:spcAft>
                <a:spcPts val="0"/>
              </a:spcAft>
              <a:buClr>
                <a:srgbClr val="73292A"/>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picture containing flower, plant&#10;&#10;Description automatically generated" id="22" name="Google Shape;22;p19"/>
          <p:cNvPicPr preferRelativeResize="0"/>
          <p:nvPr/>
        </p:nvPicPr>
        <p:blipFill rotWithShape="1">
          <a:blip r:embed="rId4">
            <a:alphaModFix/>
          </a:blip>
          <a:srcRect b="0" l="0" r="0" t="0"/>
          <a:stretch/>
        </p:blipFill>
        <p:spPr>
          <a:xfrm>
            <a:off x="5777235" y="2476883"/>
            <a:ext cx="749300" cy="2755900"/>
          </a:xfrm>
          <a:prstGeom prst="rect">
            <a:avLst/>
          </a:prstGeom>
          <a:noFill/>
          <a:ln>
            <a:noFill/>
          </a:ln>
        </p:spPr>
      </p:pic>
      <p:sp>
        <p:nvSpPr>
          <p:cNvPr id="23" name="Google Shape;23;p19"/>
          <p:cNvSpPr txBox="1"/>
          <p:nvPr>
            <p:ph idx="2" type="body"/>
          </p:nvPr>
        </p:nvSpPr>
        <p:spPr>
          <a:xfrm>
            <a:off x="1225296" y="1426464"/>
            <a:ext cx="3922776" cy="4242816"/>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0"/>
              </a:spcBef>
              <a:spcAft>
                <a:spcPts val="0"/>
              </a:spcAft>
              <a:buSzPts val="30000"/>
              <a:buNone/>
              <a:defRPr sz="30000">
                <a:solidFill>
                  <a:schemeClr val="lt1"/>
                </a:solidFill>
                <a:latin typeface="Libre Baskerville"/>
                <a:ea typeface="Libre Baskerville"/>
                <a:cs typeface="Libre Baskerville"/>
                <a:sym typeface="Libre Baskerville"/>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bg>
      <p:bgPr>
        <a:solidFill>
          <a:schemeClr val="dk2"/>
        </a:solidFill>
      </p:bgPr>
    </p:bg>
    <p:spTree>
      <p:nvGrpSpPr>
        <p:cNvPr id="101" name="Shape 101"/>
        <p:cNvGrpSpPr/>
        <p:nvPr/>
      </p:nvGrpSpPr>
      <p:grpSpPr>
        <a:xfrm>
          <a:off x="0" y="0"/>
          <a:ext cx="0" cy="0"/>
          <a:chOff x="0" y="0"/>
          <a:chExt cx="0" cy="0"/>
        </a:xfrm>
      </p:grpSpPr>
      <p:sp>
        <p:nvSpPr>
          <p:cNvPr id="102" name="Google Shape;102;p28"/>
          <p:cNvSpPr/>
          <p:nvPr/>
        </p:nvSpPr>
        <p:spPr>
          <a:xfrm>
            <a:off x="553443" y="0"/>
            <a:ext cx="11105522" cy="624461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Gill Sans"/>
              <a:ea typeface="Gill Sans"/>
              <a:cs typeface="Gill Sans"/>
              <a:sym typeface="Gill Sans"/>
            </a:endParaRPr>
          </a:p>
        </p:txBody>
      </p:sp>
      <p:sp>
        <p:nvSpPr>
          <p:cNvPr id="103" name="Google Shape;103;p28"/>
          <p:cNvSpPr/>
          <p:nvPr/>
        </p:nvSpPr>
        <p:spPr>
          <a:xfrm>
            <a:off x="877579" y="0"/>
            <a:ext cx="10460969" cy="5872780"/>
          </a:xfrm>
          <a:prstGeom prst="rect">
            <a:avLst/>
          </a:prstGeom>
          <a:no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Gill Sans"/>
              <a:ea typeface="Gill Sans"/>
              <a:cs typeface="Gill Sans"/>
              <a:sym typeface="Gill Sans"/>
            </a:endParaRPr>
          </a:p>
        </p:txBody>
      </p:sp>
      <p:pic>
        <p:nvPicPr>
          <p:cNvPr descr="A picture containing mollusk, insect&#10;&#10;Description automatically generated" id="104" name="Google Shape;104;p28"/>
          <p:cNvPicPr preferRelativeResize="0"/>
          <p:nvPr/>
        </p:nvPicPr>
        <p:blipFill rotWithShape="1">
          <a:blip r:embed="rId2">
            <a:alphaModFix/>
          </a:blip>
          <a:srcRect b="0" l="0" r="0" t="0"/>
          <a:stretch/>
        </p:blipFill>
        <p:spPr>
          <a:xfrm>
            <a:off x="5491275" y="5738220"/>
            <a:ext cx="1207554" cy="354511"/>
          </a:xfrm>
          <a:prstGeom prst="rect">
            <a:avLst/>
          </a:prstGeom>
          <a:noFill/>
          <a:ln>
            <a:noFill/>
          </a:ln>
        </p:spPr>
      </p:pic>
      <p:sp>
        <p:nvSpPr>
          <p:cNvPr id="105" name="Google Shape;105;p28"/>
          <p:cNvSpPr txBox="1"/>
          <p:nvPr>
            <p:ph type="title"/>
          </p:nvPr>
        </p:nvSpPr>
        <p:spPr>
          <a:xfrm>
            <a:off x="381000" y="381000"/>
            <a:ext cx="114300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3"/>
              </a:buClr>
              <a:buSzPts val="4400"/>
              <a:buFont typeface="Libre Baskerville"/>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28"/>
          <p:cNvSpPr/>
          <p:nvPr>
            <p:ph idx="2" type="pic"/>
          </p:nvPr>
        </p:nvSpPr>
        <p:spPr>
          <a:xfrm>
            <a:off x="1681364" y="1658061"/>
            <a:ext cx="1160392" cy="1161288"/>
          </a:xfrm>
          <a:prstGeom prst="rect">
            <a:avLst/>
          </a:prstGeom>
          <a:noFill/>
          <a:ln>
            <a:noFill/>
          </a:ln>
        </p:spPr>
      </p:sp>
      <p:sp>
        <p:nvSpPr>
          <p:cNvPr id="107" name="Google Shape;107;p28"/>
          <p:cNvSpPr txBox="1"/>
          <p:nvPr>
            <p:ph idx="1" type="body"/>
          </p:nvPr>
        </p:nvSpPr>
        <p:spPr>
          <a:xfrm>
            <a:off x="1106424" y="2926080"/>
            <a:ext cx="2322576"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SzPts val="1600"/>
              <a:buNone/>
              <a:defRPr sz="1600">
                <a:latin typeface="Gill Sans"/>
                <a:ea typeface="Gill Sans"/>
                <a:cs typeface="Gill Sans"/>
                <a:sym typeface="Gill Sans"/>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8" name="Google Shape;108;p28"/>
          <p:cNvSpPr txBox="1"/>
          <p:nvPr>
            <p:ph idx="3" type="body"/>
          </p:nvPr>
        </p:nvSpPr>
        <p:spPr>
          <a:xfrm>
            <a:off x="1106424" y="3145536"/>
            <a:ext cx="2322576" cy="265176"/>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SzPts val="1400"/>
              <a:buNone/>
              <a:defRPr sz="1400">
                <a:latin typeface="Gill Sans"/>
                <a:ea typeface="Gill Sans"/>
                <a:cs typeface="Gill Sans"/>
                <a:sym typeface="Gill Sans"/>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9" name="Google Shape;109;p28"/>
          <p:cNvSpPr/>
          <p:nvPr>
            <p:ph idx="4" type="pic"/>
          </p:nvPr>
        </p:nvSpPr>
        <p:spPr>
          <a:xfrm>
            <a:off x="1681364" y="3818492"/>
            <a:ext cx="1160392" cy="1161288"/>
          </a:xfrm>
          <a:prstGeom prst="rect">
            <a:avLst/>
          </a:prstGeom>
          <a:noFill/>
          <a:ln>
            <a:noFill/>
          </a:ln>
        </p:spPr>
      </p:sp>
      <p:sp>
        <p:nvSpPr>
          <p:cNvPr id="110" name="Google Shape;110;p28"/>
          <p:cNvSpPr txBox="1"/>
          <p:nvPr>
            <p:ph idx="5" type="body"/>
          </p:nvPr>
        </p:nvSpPr>
        <p:spPr>
          <a:xfrm>
            <a:off x="1106424" y="5086511"/>
            <a:ext cx="2322576"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SzPts val="1600"/>
              <a:buNone/>
              <a:defRPr sz="1600">
                <a:latin typeface="Gill Sans"/>
                <a:ea typeface="Gill Sans"/>
                <a:cs typeface="Gill Sans"/>
                <a:sym typeface="Gill Sans"/>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28"/>
          <p:cNvSpPr txBox="1"/>
          <p:nvPr>
            <p:ph idx="6" type="body"/>
          </p:nvPr>
        </p:nvSpPr>
        <p:spPr>
          <a:xfrm>
            <a:off x="1106424" y="5305967"/>
            <a:ext cx="2322576" cy="265176"/>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SzPts val="1400"/>
              <a:buNone/>
              <a:defRPr sz="1400">
                <a:latin typeface="Gill Sans"/>
                <a:ea typeface="Gill Sans"/>
                <a:cs typeface="Gill Sans"/>
                <a:sym typeface="Gill Sans"/>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28"/>
          <p:cNvSpPr/>
          <p:nvPr>
            <p:ph idx="7" type="pic"/>
          </p:nvPr>
        </p:nvSpPr>
        <p:spPr>
          <a:xfrm>
            <a:off x="4226754" y="1658061"/>
            <a:ext cx="1160392" cy="1161288"/>
          </a:xfrm>
          <a:prstGeom prst="rect">
            <a:avLst/>
          </a:prstGeom>
          <a:noFill/>
          <a:ln>
            <a:noFill/>
          </a:ln>
        </p:spPr>
      </p:sp>
      <p:sp>
        <p:nvSpPr>
          <p:cNvPr id="113" name="Google Shape;113;p28"/>
          <p:cNvSpPr txBox="1"/>
          <p:nvPr>
            <p:ph idx="8" type="body"/>
          </p:nvPr>
        </p:nvSpPr>
        <p:spPr>
          <a:xfrm>
            <a:off x="3639312" y="2926080"/>
            <a:ext cx="2322576"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SzPts val="1600"/>
              <a:buNone/>
              <a:defRPr sz="1600">
                <a:latin typeface="Gill Sans"/>
                <a:ea typeface="Gill Sans"/>
                <a:cs typeface="Gill Sans"/>
                <a:sym typeface="Gill Sans"/>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4" name="Google Shape;114;p28"/>
          <p:cNvSpPr txBox="1"/>
          <p:nvPr>
            <p:ph idx="9" type="body"/>
          </p:nvPr>
        </p:nvSpPr>
        <p:spPr>
          <a:xfrm>
            <a:off x="3639312" y="3145536"/>
            <a:ext cx="2322576" cy="265176"/>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SzPts val="1400"/>
              <a:buNone/>
              <a:defRPr sz="1400">
                <a:latin typeface="Gill Sans"/>
                <a:ea typeface="Gill Sans"/>
                <a:cs typeface="Gill Sans"/>
                <a:sym typeface="Gill Sans"/>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5" name="Google Shape;115;p28"/>
          <p:cNvSpPr/>
          <p:nvPr>
            <p:ph idx="13" type="pic"/>
          </p:nvPr>
        </p:nvSpPr>
        <p:spPr>
          <a:xfrm>
            <a:off x="4226754" y="3818492"/>
            <a:ext cx="1160392" cy="1161288"/>
          </a:xfrm>
          <a:prstGeom prst="rect">
            <a:avLst/>
          </a:prstGeom>
          <a:noFill/>
          <a:ln>
            <a:noFill/>
          </a:ln>
        </p:spPr>
      </p:sp>
      <p:sp>
        <p:nvSpPr>
          <p:cNvPr id="116" name="Google Shape;116;p28"/>
          <p:cNvSpPr txBox="1"/>
          <p:nvPr>
            <p:ph idx="14" type="body"/>
          </p:nvPr>
        </p:nvSpPr>
        <p:spPr>
          <a:xfrm>
            <a:off x="3639312" y="5086511"/>
            <a:ext cx="2322576"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SzPts val="1600"/>
              <a:buNone/>
              <a:defRPr sz="1600">
                <a:latin typeface="Gill Sans"/>
                <a:ea typeface="Gill Sans"/>
                <a:cs typeface="Gill Sans"/>
                <a:sym typeface="Gill Sans"/>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28"/>
          <p:cNvSpPr txBox="1"/>
          <p:nvPr>
            <p:ph idx="15" type="body"/>
          </p:nvPr>
        </p:nvSpPr>
        <p:spPr>
          <a:xfrm>
            <a:off x="3639312" y="5305967"/>
            <a:ext cx="2322576" cy="265176"/>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SzPts val="1400"/>
              <a:buNone/>
              <a:defRPr sz="1400">
                <a:latin typeface="Gill Sans"/>
                <a:ea typeface="Gill Sans"/>
                <a:cs typeface="Gill Sans"/>
                <a:sym typeface="Gill Sans"/>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8" name="Google Shape;118;p28"/>
          <p:cNvSpPr/>
          <p:nvPr>
            <p:ph idx="16" type="pic"/>
          </p:nvPr>
        </p:nvSpPr>
        <p:spPr>
          <a:xfrm>
            <a:off x="6772144" y="1658061"/>
            <a:ext cx="1160392" cy="1161288"/>
          </a:xfrm>
          <a:prstGeom prst="rect">
            <a:avLst/>
          </a:prstGeom>
          <a:noFill/>
          <a:ln>
            <a:noFill/>
          </a:ln>
        </p:spPr>
      </p:sp>
      <p:sp>
        <p:nvSpPr>
          <p:cNvPr id="119" name="Google Shape;119;p28"/>
          <p:cNvSpPr txBox="1"/>
          <p:nvPr>
            <p:ph idx="17" type="body"/>
          </p:nvPr>
        </p:nvSpPr>
        <p:spPr>
          <a:xfrm>
            <a:off x="6172200" y="2926080"/>
            <a:ext cx="2322576"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SzPts val="1600"/>
              <a:buNone/>
              <a:defRPr sz="1600">
                <a:latin typeface="Gill Sans"/>
                <a:ea typeface="Gill Sans"/>
                <a:cs typeface="Gill Sans"/>
                <a:sym typeface="Gill Sans"/>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0" name="Google Shape;120;p28"/>
          <p:cNvSpPr txBox="1"/>
          <p:nvPr>
            <p:ph idx="18" type="body"/>
          </p:nvPr>
        </p:nvSpPr>
        <p:spPr>
          <a:xfrm>
            <a:off x="6172200" y="3145536"/>
            <a:ext cx="2322576" cy="265176"/>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SzPts val="1400"/>
              <a:buNone/>
              <a:defRPr sz="1400">
                <a:latin typeface="Gill Sans"/>
                <a:ea typeface="Gill Sans"/>
                <a:cs typeface="Gill Sans"/>
                <a:sym typeface="Gill Sans"/>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1" name="Google Shape;121;p28"/>
          <p:cNvSpPr/>
          <p:nvPr>
            <p:ph idx="19" type="pic"/>
          </p:nvPr>
        </p:nvSpPr>
        <p:spPr>
          <a:xfrm>
            <a:off x="6772144" y="3818492"/>
            <a:ext cx="1160392" cy="1161288"/>
          </a:xfrm>
          <a:prstGeom prst="rect">
            <a:avLst/>
          </a:prstGeom>
          <a:noFill/>
          <a:ln>
            <a:noFill/>
          </a:ln>
        </p:spPr>
      </p:sp>
      <p:sp>
        <p:nvSpPr>
          <p:cNvPr id="122" name="Google Shape;122;p28"/>
          <p:cNvSpPr txBox="1"/>
          <p:nvPr>
            <p:ph idx="20" type="body"/>
          </p:nvPr>
        </p:nvSpPr>
        <p:spPr>
          <a:xfrm>
            <a:off x="6172200" y="5086511"/>
            <a:ext cx="2322576"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SzPts val="1600"/>
              <a:buNone/>
              <a:defRPr sz="1600">
                <a:latin typeface="Gill Sans"/>
                <a:ea typeface="Gill Sans"/>
                <a:cs typeface="Gill Sans"/>
                <a:sym typeface="Gill Sans"/>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3" name="Google Shape;123;p28"/>
          <p:cNvSpPr txBox="1"/>
          <p:nvPr>
            <p:ph idx="21" type="body"/>
          </p:nvPr>
        </p:nvSpPr>
        <p:spPr>
          <a:xfrm>
            <a:off x="6172200" y="5305967"/>
            <a:ext cx="2322576" cy="265176"/>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SzPts val="1400"/>
              <a:buNone/>
              <a:defRPr sz="1400">
                <a:latin typeface="Gill Sans"/>
                <a:ea typeface="Gill Sans"/>
                <a:cs typeface="Gill Sans"/>
                <a:sym typeface="Gill Sans"/>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4" name="Google Shape;124;p28"/>
          <p:cNvSpPr/>
          <p:nvPr>
            <p:ph idx="22" type="pic"/>
          </p:nvPr>
        </p:nvSpPr>
        <p:spPr>
          <a:xfrm>
            <a:off x="9317533" y="1658061"/>
            <a:ext cx="1160392" cy="1161288"/>
          </a:xfrm>
          <a:prstGeom prst="rect">
            <a:avLst/>
          </a:prstGeom>
          <a:noFill/>
          <a:ln>
            <a:noFill/>
          </a:ln>
        </p:spPr>
      </p:sp>
      <p:sp>
        <p:nvSpPr>
          <p:cNvPr id="125" name="Google Shape;125;p28"/>
          <p:cNvSpPr txBox="1"/>
          <p:nvPr>
            <p:ph idx="23" type="body"/>
          </p:nvPr>
        </p:nvSpPr>
        <p:spPr>
          <a:xfrm>
            <a:off x="8705088" y="2926080"/>
            <a:ext cx="2322576"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SzPts val="1600"/>
              <a:buNone/>
              <a:defRPr sz="1600">
                <a:latin typeface="Gill Sans"/>
                <a:ea typeface="Gill Sans"/>
                <a:cs typeface="Gill Sans"/>
                <a:sym typeface="Gill Sans"/>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6" name="Google Shape;126;p28"/>
          <p:cNvSpPr txBox="1"/>
          <p:nvPr>
            <p:ph idx="24" type="body"/>
          </p:nvPr>
        </p:nvSpPr>
        <p:spPr>
          <a:xfrm>
            <a:off x="8705088" y="3145536"/>
            <a:ext cx="2322576" cy="265176"/>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SzPts val="1400"/>
              <a:buNone/>
              <a:defRPr sz="1400">
                <a:latin typeface="Gill Sans"/>
                <a:ea typeface="Gill Sans"/>
                <a:cs typeface="Gill Sans"/>
                <a:sym typeface="Gill Sans"/>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7" name="Google Shape;127;p28"/>
          <p:cNvSpPr/>
          <p:nvPr>
            <p:ph idx="25" type="pic"/>
          </p:nvPr>
        </p:nvSpPr>
        <p:spPr>
          <a:xfrm>
            <a:off x="9317533" y="3818492"/>
            <a:ext cx="1160392" cy="1161288"/>
          </a:xfrm>
          <a:prstGeom prst="rect">
            <a:avLst/>
          </a:prstGeom>
          <a:noFill/>
          <a:ln>
            <a:noFill/>
          </a:ln>
        </p:spPr>
      </p:sp>
      <p:sp>
        <p:nvSpPr>
          <p:cNvPr id="128" name="Google Shape;128;p28"/>
          <p:cNvSpPr txBox="1"/>
          <p:nvPr>
            <p:ph idx="26" type="body"/>
          </p:nvPr>
        </p:nvSpPr>
        <p:spPr>
          <a:xfrm>
            <a:off x="8705088" y="5086511"/>
            <a:ext cx="2322576"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SzPts val="1600"/>
              <a:buNone/>
              <a:defRPr sz="1600">
                <a:latin typeface="Gill Sans"/>
                <a:ea typeface="Gill Sans"/>
                <a:cs typeface="Gill Sans"/>
                <a:sym typeface="Gill Sans"/>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9" name="Google Shape;129;p28"/>
          <p:cNvSpPr txBox="1"/>
          <p:nvPr>
            <p:ph idx="27" type="body"/>
          </p:nvPr>
        </p:nvSpPr>
        <p:spPr>
          <a:xfrm>
            <a:off x="8705088" y="5305967"/>
            <a:ext cx="2322576" cy="265176"/>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SzPts val="1400"/>
              <a:buNone/>
              <a:defRPr sz="1400">
                <a:latin typeface="Gill Sans"/>
                <a:ea typeface="Gill Sans"/>
                <a:cs typeface="Gill Sans"/>
                <a:sym typeface="Gill Sans"/>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0" name="Google Shape;130;p28"/>
          <p:cNvSpPr txBox="1"/>
          <p:nvPr>
            <p:ph idx="11" type="ftr"/>
          </p:nvPr>
        </p:nvSpPr>
        <p:spPr>
          <a:xfrm>
            <a:off x="22860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28"/>
          <p:cNvSpPr txBox="1"/>
          <p:nvPr>
            <p:ph idx="12" type="sldNum"/>
          </p:nvPr>
        </p:nvSpPr>
        <p:spPr>
          <a:xfrm>
            <a:off x="9208008"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chemeClr val="dk1"/>
                </a:solidFill>
                <a:latin typeface="Gill Sans"/>
                <a:ea typeface="Gill Sans"/>
                <a:cs typeface="Gill Sans"/>
                <a:sym typeface="Gill Sans"/>
              </a:defRPr>
            </a:lvl1pPr>
            <a:lvl2pPr indent="0" lvl="1" marL="0" marR="0" algn="r">
              <a:spcBef>
                <a:spcPts val="0"/>
              </a:spcBef>
              <a:buNone/>
              <a:defRPr sz="1200">
                <a:solidFill>
                  <a:schemeClr val="dk1"/>
                </a:solidFill>
                <a:latin typeface="Gill Sans"/>
                <a:ea typeface="Gill Sans"/>
                <a:cs typeface="Gill Sans"/>
                <a:sym typeface="Gill Sans"/>
              </a:defRPr>
            </a:lvl2pPr>
            <a:lvl3pPr indent="0" lvl="2" marL="0" marR="0" algn="r">
              <a:spcBef>
                <a:spcPts val="0"/>
              </a:spcBef>
              <a:buNone/>
              <a:defRPr sz="1200">
                <a:solidFill>
                  <a:schemeClr val="dk1"/>
                </a:solidFill>
                <a:latin typeface="Gill Sans"/>
                <a:ea typeface="Gill Sans"/>
                <a:cs typeface="Gill Sans"/>
                <a:sym typeface="Gill Sans"/>
              </a:defRPr>
            </a:lvl3pPr>
            <a:lvl4pPr indent="0" lvl="3" marL="0" marR="0" algn="r">
              <a:spcBef>
                <a:spcPts val="0"/>
              </a:spcBef>
              <a:buNone/>
              <a:defRPr sz="1200">
                <a:solidFill>
                  <a:schemeClr val="dk1"/>
                </a:solidFill>
                <a:latin typeface="Gill Sans"/>
                <a:ea typeface="Gill Sans"/>
                <a:cs typeface="Gill Sans"/>
                <a:sym typeface="Gill Sans"/>
              </a:defRPr>
            </a:lvl4pPr>
            <a:lvl5pPr indent="0" lvl="4" marL="0" marR="0" algn="r">
              <a:spcBef>
                <a:spcPts val="0"/>
              </a:spcBef>
              <a:buNone/>
              <a:defRPr sz="1200">
                <a:solidFill>
                  <a:schemeClr val="dk1"/>
                </a:solidFill>
                <a:latin typeface="Gill Sans"/>
                <a:ea typeface="Gill Sans"/>
                <a:cs typeface="Gill Sans"/>
                <a:sym typeface="Gill Sans"/>
              </a:defRPr>
            </a:lvl5pPr>
            <a:lvl6pPr indent="0" lvl="5" marL="0" marR="0" algn="r">
              <a:spcBef>
                <a:spcPts val="0"/>
              </a:spcBef>
              <a:buNone/>
              <a:defRPr sz="1200">
                <a:solidFill>
                  <a:schemeClr val="dk1"/>
                </a:solidFill>
                <a:latin typeface="Gill Sans"/>
                <a:ea typeface="Gill Sans"/>
                <a:cs typeface="Gill Sans"/>
                <a:sym typeface="Gill Sans"/>
              </a:defRPr>
            </a:lvl6pPr>
            <a:lvl7pPr indent="0" lvl="6" marL="0" marR="0" algn="r">
              <a:spcBef>
                <a:spcPts val="0"/>
              </a:spcBef>
              <a:buNone/>
              <a:defRPr sz="1200">
                <a:solidFill>
                  <a:schemeClr val="dk1"/>
                </a:solidFill>
                <a:latin typeface="Gill Sans"/>
                <a:ea typeface="Gill Sans"/>
                <a:cs typeface="Gill Sans"/>
                <a:sym typeface="Gill Sans"/>
              </a:defRPr>
            </a:lvl7pPr>
            <a:lvl8pPr indent="0" lvl="7" marL="0" marR="0" algn="r">
              <a:spcBef>
                <a:spcPts val="0"/>
              </a:spcBef>
              <a:buNone/>
              <a:defRPr sz="1200">
                <a:solidFill>
                  <a:schemeClr val="dk1"/>
                </a:solidFill>
                <a:latin typeface="Gill Sans"/>
                <a:ea typeface="Gill Sans"/>
                <a:cs typeface="Gill Sans"/>
                <a:sym typeface="Gill Sans"/>
              </a:defRPr>
            </a:lvl8pPr>
            <a:lvl9pPr indent="0" lvl="8" marL="0" marR="0" algn="r">
              <a:spcBef>
                <a:spcPts val="0"/>
              </a:spcBef>
              <a:buNone/>
              <a:defRPr sz="1200">
                <a:solidFill>
                  <a:schemeClr val="dk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bg>
      <p:bgPr>
        <a:solidFill>
          <a:schemeClr val="dk2"/>
        </a:solidFill>
      </p:bgPr>
    </p:bg>
    <p:spTree>
      <p:nvGrpSpPr>
        <p:cNvPr id="132" name="Shape 132"/>
        <p:cNvGrpSpPr/>
        <p:nvPr/>
      </p:nvGrpSpPr>
      <p:grpSpPr>
        <a:xfrm>
          <a:off x="0" y="0"/>
          <a:ext cx="0" cy="0"/>
          <a:chOff x="0" y="0"/>
          <a:chExt cx="0" cy="0"/>
        </a:xfrm>
      </p:grpSpPr>
      <p:sp>
        <p:nvSpPr>
          <p:cNvPr id="133" name="Google Shape;133;p29"/>
          <p:cNvSpPr/>
          <p:nvPr/>
        </p:nvSpPr>
        <p:spPr>
          <a:xfrm>
            <a:off x="838199" y="196052"/>
            <a:ext cx="10515601" cy="168671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Gill Sans"/>
              <a:ea typeface="Gill Sans"/>
              <a:cs typeface="Gill Sans"/>
              <a:sym typeface="Gill Sans"/>
            </a:endParaRPr>
          </a:p>
        </p:txBody>
      </p:sp>
      <p:pic>
        <p:nvPicPr>
          <p:cNvPr descr="A picture containing fabric&#10;&#10;Description automatically generated" id="134" name="Google Shape;134;p29"/>
          <p:cNvPicPr preferRelativeResize="0"/>
          <p:nvPr/>
        </p:nvPicPr>
        <p:blipFill rotWithShape="1">
          <a:blip r:embed="rId2">
            <a:alphaModFix/>
          </a:blip>
          <a:srcRect b="0" l="0" r="0" t="0"/>
          <a:stretch/>
        </p:blipFill>
        <p:spPr>
          <a:xfrm rot="5400000">
            <a:off x="5314950" y="-64113"/>
            <a:ext cx="1562100" cy="4394200"/>
          </a:xfrm>
          <a:prstGeom prst="rect">
            <a:avLst/>
          </a:prstGeom>
          <a:noFill/>
          <a:ln>
            <a:noFill/>
          </a:ln>
        </p:spPr>
      </p:pic>
      <p:sp>
        <p:nvSpPr>
          <p:cNvPr id="135" name="Google Shape;135;p29"/>
          <p:cNvSpPr/>
          <p:nvPr/>
        </p:nvSpPr>
        <p:spPr>
          <a:xfrm>
            <a:off x="995423" y="319215"/>
            <a:ext cx="10185721" cy="1444625"/>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Gill Sans"/>
              <a:ea typeface="Gill Sans"/>
              <a:cs typeface="Gill Sans"/>
              <a:sym typeface="Gill Sans"/>
            </a:endParaRPr>
          </a:p>
        </p:txBody>
      </p:sp>
      <p:pic>
        <p:nvPicPr>
          <p:cNvPr descr="A picture containing flower, plant&#10;&#10;Description automatically generated" id="136" name="Google Shape;136;p29"/>
          <p:cNvPicPr preferRelativeResize="0"/>
          <p:nvPr/>
        </p:nvPicPr>
        <p:blipFill rotWithShape="1">
          <a:blip r:embed="rId3">
            <a:alphaModFix/>
          </a:blip>
          <a:srcRect b="0" l="0" r="0" t="0"/>
          <a:stretch/>
        </p:blipFill>
        <p:spPr>
          <a:xfrm rot="5400000">
            <a:off x="4869421" y="459092"/>
            <a:ext cx="749300" cy="2755900"/>
          </a:xfrm>
          <a:prstGeom prst="rect">
            <a:avLst/>
          </a:prstGeom>
          <a:noFill/>
          <a:ln>
            <a:noFill/>
          </a:ln>
        </p:spPr>
      </p:pic>
      <p:sp>
        <p:nvSpPr>
          <p:cNvPr id="137" name="Google Shape;137;p29"/>
          <p:cNvSpPr txBox="1"/>
          <p:nvPr>
            <p:ph type="title"/>
          </p:nvPr>
        </p:nvSpPr>
        <p:spPr>
          <a:xfrm>
            <a:off x="838200" y="484632"/>
            <a:ext cx="10515600" cy="1133856"/>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3"/>
              </a:buClr>
              <a:buSzPts val="4400"/>
              <a:buFont typeface="Libre Baskerville"/>
              <a:buNone/>
              <a:defRPr>
                <a:latin typeface="Libre Baskerville"/>
                <a:ea typeface="Libre Baskerville"/>
                <a:cs typeface="Libre Baskerville"/>
                <a:sym typeface="Libre Baskervill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8" name="Google Shape;138;p29"/>
          <p:cNvSpPr txBox="1"/>
          <p:nvPr>
            <p:ph idx="1" type="body"/>
          </p:nvPr>
        </p:nvSpPr>
        <p:spPr>
          <a:xfrm>
            <a:off x="838200" y="2990088"/>
            <a:ext cx="10515600" cy="347472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a:latin typeface="Gill Sans"/>
                <a:ea typeface="Gill Sans"/>
                <a:cs typeface="Gill Sans"/>
                <a:sym typeface="Gill Sans"/>
              </a:defRPr>
            </a:lvl1pPr>
            <a:lvl2pPr indent="-381000" lvl="1" marL="914400" algn="l">
              <a:lnSpc>
                <a:spcPct val="90000"/>
              </a:lnSpc>
              <a:spcBef>
                <a:spcPts val="500"/>
              </a:spcBef>
              <a:spcAft>
                <a:spcPts val="0"/>
              </a:spcAft>
              <a:buSzPts val="2400"/>
              <a:buChar char="•"/>
              <a:defRPr>
                <a:latin typeface="Gill Sans"/>
                <a:ea typeface="Gill Sans"/>
                <a:cs typeface="Gill Sans"/>
                <a:sym typeface="Gill Sans"/>
              </a:defRPr>
            </a:lvl2pPr>
            <a:lvl3pPr indent="-355600" lvl="2" marL="1371600" algn="l">
              <a:lnSpc>
                <a:spcPct val="90000"/>
              </a:lnSpc>
              <a:spcBef>
                <a:spcPts val="500"/>
              </a:spcBef>
              <a:spcAft>
                <a:spcPts val="0"/>
              </a:spcAft>
              <a:buSzPts val="2000"/>
              <a:buChar char="•"/>
              <a:defRPr>
                <a:latin typeface="Gill Sans"/>
                <a:ea typeface="Gill Sans"/>
                <a:cs typeface="Gill Sans"/>
                <a:sym typeface="Gill Sans"/>
              </a:defRPr>
            </a:lvl3pPr>
            <a:lvl4pPr indent="-342900" lvl="3" marL="1828800" algn="l">
              <a:lnSpc>
                <a:spcPct val="90000"/>
              </a:lnSpc>
              <a:spcBef>
                <a:spcPts val="500"/>
              </a:spcBef>
              <a:spcAft>
                <a:spcPts val="0"/>
              </a:spcAft>
              <a:buSzPts val="1800"/>
              <a:buChar char="•"/>
              <a:defRPr>
                <a:latin typeface="Gill Sans"/>
                <a:ea typeface="Gill Sans"/>
                <a:cs typeface="Gill Sans"/>
                <a:sym typeface="Gill Sans"/>
              </a:defRPr>
            </a:lvl4pPr>
            <a:lvl5pPr indent="-342900" lvl="4" marL="2286000" algn="l">
              <a:lnSpc>
                <a:spcPct val="90000"/>
              </a:lnSpc>
              <a:spcBef>
                <a:spcPts val="500"/>
              </a:spcBef>
              <a:spcAft>
                <a:spcPts val="0"/>
              </a:spcAft>
              <a:buSzPts val="1800"/>
              <a:buChar char="•"/>
              <a:defRPr>
                <a:latin typeface="Gill Sans"/>
                <a:ea typeface="Gill Sans"/>
                <a:cs typeface="Gill Sans"/>
                <a:sym typeface="Gill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9" name="Google Shape;139;p29"/>
          <p:cNvSpPr txBox="1"/>
          <p:nvPr>
            <p:ph idx="11" type="ftr"/>
          </p:nvPr>
        </p:nvSpPr>
        <p:spPr>
          <a:xfrm>
            <a:off x="22860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29"/>
          <p:cNvSpPr txBox="1"/>
          <p:nvPr>
            <p:ph idx="12" type="sldNum"/>
          </p:nvPr>
        </p:nvSpPr>
        <p:spPr>
          <a:xfrm>
            <a:off x="9208008"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chemeClr val="dk1"/>
                </a:solidFill>
                <a:latin typeface="Gill Sans"/>
                <a:ea typeface="Gill Sans"/>
                <a:cs typeface="Gill Sans"/>
                <a:sym typeface="Gill Sans"/>
              </a:defRPr>
            </a:lvl1pPr>
            <a:lvl2pPr indent="0" lvl="1" marL="0" marR="0" algn="r">
              <a:spcBef>
                <a:spcPts val="0"/>
              </a:spcBef>
              <a:buNone/>
              <a:defRPr sz="1200">
                <a:solidFill>
                  <a:schemeClr val="dk1"/>
                </a:solidFill>
                <a:latin typeface="Gill Sans"/>
                <a:ea typeface="Gill Sans"/>
                <a:cs typeface="Gill Sans"/>
                <a:sym typeface="Gill Sans"/>
              </a:defRPr>
            </a:lvl2pPr>
            <a:lvl3pPr indent="0" lvl="2" marL="0" marR="0" algn="r">
              <a:spcBef>
                <a:spcPts val="0"/>
              </a:spcBef>
              <a:buNone/>
              <a:defRPr sz="1200">
                <a:solidFill>
                  <a:schemeClr val="dk1"/>
                </a:solidFill>
                <a:latin typeface="Gill Sans"/>
                <a:ea typeface="Gill Sans"/>
                <a:cs typeface="Gill Sans"/>
                <a:sym typeface="Gill Sans"/>
              </a:defRPr>
            </a:lvl3pPr>
            <a:lvl4pPr indent="0" lvl="3" marL="0" marR="0" algn="r">
              <a:spcBef>
                <a:spcPts val="0"/>
              </a:spcBef>
              <a:buNone/>
              <a:defRPr sz="1200">
                <a:solidFill>
                  <a:schemeClr val="dk1"/>
                </a:solidFill>
                <a:latin typeface="Gill Sans"/>
                <a:ea typeface="Gill Sans"/>
                <a:cs typeface="Gill Sans"/>
                <a:sym typeface="Gill Sans"/>
              </a:defRPr>
            </a:lvl4pPr>
            <a:lvl5pPr indent="0" lvl="4" marL="0" marR="0" algn="r">
              <a:spcBef>
                <a:spcPts val="0"/>
              </a:spcBef>
              <a:buNone/>
              <a:defRPr sz="1200">
                <a:solidFill>
                  <a:schemeClr val="dk1"/>
                </a:solidFill>
                <a:latin typeface="Gill Sans"/>
                <a:ea typeface="Gill Sans"/>
                <a:cs typeface="Gill Sans"/>
                <a:sym typeface="Gill Sans"/>
              </a:defRPr>
            </a:lvl5pPr>
            <a:lvl6pPr indent="0" lvl="5" marL="0" marR="0" algn="r">
              <a:spcBef>
                <a:spcPts val="0"/>
              </a:spcBef>
              <a:buNone/>
              <a:defRPr sz="1200">
                <a:solidFill>
                  <a:schemeClr val="dk1"/>
                </a:solidFill>
                <a:latin typeface="Gill Sans"/>
                <a:ea typeface="Gill Sans"/>
                <a:cs typeface="Gill Sans"/>
                <a:sym typeface="Gill Sans"/>
              </a:defRPr>
            </a:lvl6pPr>
            <a:lvl7pPr indent="0" lvl="6" marL="0" marR="0" algn="r">
              <a:spcBef>
                <a:spcPts val="0"/>
              </a:spcBef>
              <a:buNone/>
              <a:defRPr sz="1200">
                <a:solidFill>
                  <a:schemeClr val="dk1"/>
                </a:solidFill>
                <a:latin typeface="Gill Sans"/>
                <a:ea typeface="Gill Sans"/>
                <a:cs typeface="Gill Sans"/>
                <a:sym typeface="Gill Sans"/>
              </a:defRPr>
            </a:lvl7pPr>
            <a:lvl8pPr indent="0" lvl="7" marL="0" marR="0" algn="r">
              <a:spcBef>
                <a:spcPts val="0"/>
              </a:spcBef>
              <a:buNone/>
              <a:defRPr sz="1200">
                <a:solidFill>
                  <a:schemeClr val="dk1"/>
                </a:solidFill>
                <a:latin typeface="Gill Sans"/>
                <a:ea typeface="Gill Sans"/>
                <a:cs typeface="Gill Sans"/>
                <a:sym typeface="Gill Sans"/>
              </a:defRPr>
            </a:lvl8pPr>
            <a:lvl9pPr indent="0" lvl="8" marL="0" marR="0" algn="r">
              <a:spcBef>
                <a:spcPts val="0"/>
              </a:spcBef>
              <a:buNone/>
              <a:defRPr sz="1200">
                <a:solidFill>
                  <a:schemeClr val="dk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141" name="Shape 141"/>
        <p:cNvGrpSpPr/>
        <p:nvPr/>
      </p:nvGrpSpPr>
      <p:grpSpPr>
        <a:xfrm>
          <a:off x="0" y="0"/>
          <a:ext cx="0" cy="0"/>
          <a:chOff x="0" y="0"/>
          <a:chExt cx="0" cy="0"/>
        </a:xfrm>
      </p:grpSpPr>
      <p:sp>
        <p:nvSpPr>
          <p:cNvPr id="142" name="Google Shape;142;p30"/>
          <p:cNvSpPr/>
          <p:nvPr/>
        </p:nvSpPr>
        <p:spPr>
          <a:xfrm>
            <a:off x="4680" y="0"/>
            <a:ext cx="12191999" cy="2309247"/>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Gill Sans"/>
              <a:ea typeface="Gill Sans"/>
              <a:cs typeface="Gill Sans"/>
              <a:sym typeface="Gill Sans"/>
            </a:endParaRPr>
          </a:p>
        </p:txBody>
      </p:sp>
      <p:sp>
        <p:nvSpPr>
          <p:cNvPr id="143" name="Google Shape;143;p30"/>
          <p:cNvSpPr/>
          <p:nvPr/>
        </p:nvSpPr>
        <p:spPr>
          <a:xfrm>
            <a:off x="1007819" y="319215"/>
            <a:ext cx="10185721" cy="1444625"/>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Gill Sans"/>
              <a:ea typeface="Gill Sans"/>
              <a:cs typeface="Gill Sans"/>
              <a:sym typeface="Gill Sans"/>
            </a:endParaRPr>
          </a:p>
        </p:txBody>
      </p:sp>
      <p:pic>
        <p:nvPicPr>
          <p:cNvPr descr="A picture containing mollusk, insect&#10;&#10;Description automatically generated" id="144" name="Google Shape;144;p30"/>
          <p:cNvPicPr preferRelativeResize="0"/>
          <p:nvPr/>
        </p:nvPicPr>
        <p:blipFill rotWithShape="1">
          <a:blip r:embed="rId2">
            <a:alphaModFix/>
          </a:blip>
          <a:srcRect b="0" l="0" r="0" t="0"/>
          <a:stretch/>
        </p:blipFill>
        <p:spPr>
          <a:xfrm>
            <a:off x="5496902" y="1631192"/>
            <a:ext cx="1207554" cy="354511"/>
          </a:xfrm>
          <a:prstGeom prst="rect">
            <a:avLst/>
          </a:prstGeom>
          <a:noFill/>
          <a:ln>
            <a:noFill/>
          </a:ln>
        </p:spPr>
      </p:pic>
      <p:sp>
        <p:nvSpPr>
          <p:cNvPr id="145" name="Google Shape;145;p30"/>
          <p:cNvSpPr txBox="1"/>
          <p:nvPr>
            <p:ph type="title"/>
          </p:nvPr>
        </p:nvSpPr>
        <p:spPr>
          <a:xfrm>
            <a:off x="381000" y="381000"/>
            <a:ext cx="114300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3"/>
              </a:buClr>
              <a:buSzPts val="4400"/>
              <a:buFont typeface="Libre Baskerville"/>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6" name="Google Shape;146;p30"/>
          <p:cNvSpPr txBox="1"/>
          <p:nvPr>
            <p:ph idx="11" type="ftr"/>
          </p:nvPr>
        </p:nvSpPr>
        <p:spPr>
          <a:xfrm>
            <a:off x="22860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30"/>
          <p:cNvSpPr txBox="1"/>
          <p:nvPr>
            <p:ph idx="12" type="sldNum"/>
          </p:nvPr>
        </p:nvSpPr>
        <p:spPr>
          <a:xfrm>
            <a:off x="9208008"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chemeClr val="dk1"/>
                </a:solidFill>
                <a:latin typeface="Gill Sans"/>
                <a:ea typeface="Gill Sans"/>
                <a:cs typeface="Gill Sans"/>
                <a:sym typeface="Gill Sans"/>
              </a:defRPr>
            </a:lvl1pPr>
            <a:lvl2pPr indent="0" lvl="1" marL="0" marR="0" algn="r">
              <a:spcBef>
                <a:spcPts val="0"/>
              </a:spcBef>
              <a:buNone/>
              <a:defRPr sz="1200">
                <a:solidFill>
                  <a:schemeClr val="dk1"/>
                </a:solidFill>
                <a:latin typeface="Gill Sans"/>
                <a:ea typeface="Gill Sans"/>
                <a:cs typeface="Gill Sans"/>
                <a:sym typeface="Gill Sans"/>
              </a:defRPr>
            </a:lvl2pPr>
            <a:lvl3pPr indent="0" lvl="2" marL="0" marR="0" algn="r">
              <a:spcBef>
                <a:spcPts val="0"/>
              </a:spcBef>
              <a:buNone/>
              <a:defRPr sz="1200">
                <a:solidFill>
                  <a:schemeClr val="dk1"/>
                </a:solidFill>
                <a:latin typeface="Gill Sans"/>
                <a:ea typeface="Gill Sans"/>
                <a:cs typeface="Gill Sans"/>
                <a:sym typeface="Gill Sans"/>
              </a:defRPr>
            </a:lvl3pPr>
            <a:lvl4pPr indent="0" lvl="3" marL="0" marR="0" algn="r">
              <a:spcBef>
                <a:spcPts val="0"/>
              </a:spcBef>
              <a:buNone/>
              <a:defRPr sz="1200">
                <a:solidFill>
                  <a:schemeClr val="dk1"/>
                </a:solidFill>
                <a:latin typeface="Gill Sans"/>
                <a:ea typeface="Gill Sans"/>
                <a:cs typeface="Gill Sans"/>
                <a:sym typeface="Gill Sans"/>
              </a:defRPr>
            </a:lvl4pPr>
            <a:lvl5pPr indent="0" lvl="4" marL="0" marR="0" algn="r">
              <a:spcBef>
                <a:spcPts val="0"/>
              </a:spcBef>
              <a:buNone/>
              <a:defRPr sz="1200">
                <a:solidFill>
                  <a:schemeClr val="dk1"/>
                </a:solidFill>
                <a:latin typeface="Gill Sans"/>
                <a:ea typeface="Gill Sans"/>
                <a:cs typeface="Gill Sans"/>
                <a:sym typeface="Gill Sans"/>
              </a:defRPr>
            </a:lvl5pPr>
            <a:lvl6pPr indent="0" lvl="5" marL="0" marR="0" algn="r">
              <a:spcBef>
                <a:spcPts val="0"/>
              </a:spcBef>
              <a:buNone/>
              <a:defRPr sz="1200">
                <a:solidFill>
                  <a:schemeClr val="dk1"/>
                </a:solidFill>
                <a:latin typeface="Gill Sans"/>
                <a:ea typeface="Gill Sans"/>
                <a:cs typeface="Gill Sans"/>
                <a:sym typeface="Gill Sans"/>
              </a:defRPr>
            </a:lvl6pPr>
            <a:lvl7pPr indent="0" lvl="6" marL="0" marR="0" algn="r">
              <a:spcBef>
                <a:spcPts val="0"/>
              </a:spcBef>
              <a:buNone/>
              <a:defRPr sz="1200">
                <a:solidFill>
                  <a:schemeClr val="dk1"/>
                </a:solidFill>
                <a:latin typeface="Gill Sans"/>
                <a:ea typeface="Gill Sans"/>
                <a:cs typeface="Gill Sans"/>
                <a:sym typeface="Gill Sans"/>
              </a:defRPr>
            </a:lvl7pPr>
            <a:lvl8pPr indent="0" lvl="7" marL="0" marR="0" algn="r">
              <a:spcBef>
                <a:spcPts val="0"/>
              </a:spcBef>
              <a:buNone/>
              <a:defRPr sz="1200">
                <a:solidFill>
                  <a:schemeClr val="dk1"/>
                </a:solidFill>
                <a:latin typeface="Gill Sans"/>
                <a:ea typeface="Gill Sans"/>
                <a:cs typeface="Gill Sans"/>
                <a:sym typeface="Gill Sans"/>
              </a:defRPr>
            </a:lvl8pPr>
            <a:lvl9pPr indent="0" lvl="8" marL="0" marR="0" algn="r">
              <a:spcBef>
                <a:spcPts val="0"/>
              </a:spcBef>
              <a:buNone/>
              <a:defRPr sz="1200">
                <a:solidFill>
                  <a:schemeClr val="dk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GB"/>
              <a:t>‹#›</a:t>
            </a:fld>
            <a:endParaRPr/>
          </a:p>
        </p:txBody>
      </p:sp>
      <p:sp>
        <p:nvSpPr>
          <p:cNvPr id="148" name="Google Shape;148;p30"/>
          <p:cNvSpPr txBox="1"/>
          <p:nvPr>
            <p:ph idx="1" type="body"/>
          </p:nvPr>
        </p:nvSpPr>
        <p:spPr>
          <a:xfrm>
            <a:off x="975360" y="2615184"/>
            <a:ext cx="10241280" cy="331927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49" name="Shape 149"/>
        <p:cNvGrpSpPr/>
        <p:nvPr/>
      </p:nvGrpSpPr>
      <p:grpSpPr>
        <a:xfrm>
          <a:off x="0" y="0"/>
          <a:ext cx="0" cy="0"/>
          <a:chOff x="0" y="0"/>
          <a:chExt cx="0" cy="0"/>
        </a:xfrm>
      </p:grpSpPr>
      <p:sp>
        <p:nvSpPr>
          <p:cNvPr id="150" name="Google Shape;150;p31"/>
          <p:cNvSpPr/>
          <p:nvPr/>
        </p:nvSpPr>
        <p:spPr>
          <a:xfrm>
            <a:off x="0" y="0"/>
            <a:ext cx="4873752" cy="6869575"/>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Gill Sans"/>
              <a:ea typeface="Gill Sans"/>
              <a:cs typeface="Gill Sans"/>
              <a:sym typeface="Gill Sans"/>
            </a:endParaRPr>
          </a:p>
        </p:txBody>
      </p:sp>
      <p:pic>
        <p:nvPicPr>
          <p:cNvPr descr="A close-up of a tree&#10;&#10;Description automatically generated with medium confidence" id="151" name="Google Shape;151;p31"/>
          <p:cNvPicPr preferRelativeResize="0"/>
          <p:nvPr/>
        </p:nvPicPr>
        <p:blipFill rotWithShape="1">
          <a:blip r:embed="rId2">
            <a:alphaModFix/>
          </a:blip>
          <a:srcRect b="0" l="0" r="0" t="0"/>
          <a:stretch/>
        </p:blipFill>
        <p:spPr>
          <a:xfrm flipH="1" rot="2866459">
            <a:off x="2282032" y="1589693"/>
            <a:ext cx="970220" cy="2236127"/>
          </a:xfrm>
          <a:prstGeom prst="rect">
            <a:avLst/>
          </a:prstGeom>
          <a:noFill/>
          <a:ln>
            <a:noFill/>
          </a:ln>
        </p:spPr>
      </p:pic>
      <p:sp>
        <p:nvSpPr>
          <p:cNvPr id="152" name="Google Shape;152;p31"/>
          <p:cNvSpPr txBox="1"/>
          <p:nvPr>
            <p:ph type="title"/>
          </p:nvPr>
        </p:nvSpPr>
        <p:spPr>
          <a:xfrm>
            <a:off x="6291072" y="978408"/>
            <a:ext cx="4974336" cy="132588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3" name="Google Shape;153;p31"/>
          <p:cNvSpPr txBox="1"/>
          <p:nvPr>
            <p:ph idx="11" type="ftr"/>
          </p:nvPr>
        </p:nvSpPr>
        <p:spPr>
          <a:xfrm>
            <a:off x="22860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31"/>
          <p:cNvSpPr txBox="1"/>
          <p:nvPr>
            <p:ph idx="12" type="sldNum"/>
          </p:nvPr>
        </p:nvSpPr>
        <p:spPr>
          <a:xfrm>
            <a:off x="9208008"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chemeClr val="dk1"/>
                </a:solidFill>
                <a:latin typeface="Gill Sans"/>
                <a:ea typeface="Gill Sans"/>
                <a:cs typeface="Gill Sans"/>
                <a:sym typeface="Gill Sans"/>
              </a:defRPr>
            </a:lvl1pPr>
            <a:lvl2pPr indent="0" lvl="1" marL="0" marR="0" algn="r">
              <a:spcBef>
                <a:spcPts val="0"/>
              </a:spcBef>
              <a:buNone/>
              <a:defRPr sz="1200">
                <a:solidFill>
                  <a:schemeClr val="dk1"/>
                </a:solidFill>
                <a:latin typeface="Gill Sans"/>
                <a:ea typeface="Gill Sans"/>
                <a:cs typeface="Gill Sans"/>
                <a:sym typeface="Gill Sans"/>
              </a:defRPr>
            </a:lvl2pPr>
            <a:lvl3pPr indent="0" lvl="2" marL="0" marR="0" algn="r">
              <a:spcBef>
                <a:spcPts val="0"/>
              </a:spcBef>
              <a:buNone/>
              <a:defRPr sz="1200">
                <a:solidFill>
                  <a:schemeClr val="dk1"/>
                </a:solidFill>
                <a:latin typeface="Gill Sans"/>
                <a:ea typeface="Gill Sans"/>
                <a:cs typeface="Gill Sans"/>
                <a:sym typeface="Gill Sans"/>
              </a:defRPr>
            </a:lvl3pPr>
            <a:lvl4pPr indent="0" lvl="3" marL="0" marR="0" algn="r">
              <a:spcBef>
                <a:spcPts val="0"/>
              </a:spcBef>
              <a:buNone/>
              <a:defRPr sz="1200">
                <a:solidFill>
                  <a:schemeClr val="dk1"/>
                </a:solidFill>
                <a:latin typeface="Gill Sans"/>
                <a:ea typeface="Gill Sans"/>
                <a:cs typeface="Gill Sans"/>
                <a:sym typeface="Gill Sans"/>
              </a:defRPr>
            </a:lvl4pPr>
            <a:lvl5pPr indent="0" lvl="4" marL="0" marR="0" algn="r">
              <a:spcBef>
                <a:spcPts val="0"/>
              </a:spcBef>
              <a:buNone/>
              <a:defRPr sz="1200">
                <a:solidFill>
                  <a:schemeClr val="dk1"/>
                </a:solidFill>
                <a:latin typeface="Gill Sans"/>
                <a:ea typeface="Gill Sans"/>
                <a:cs typeface="Gill Sans"/>
                <a:sym typeface="Gill Sans"/>
              </a:defRPr>
            </a:lvl5pPr>
            <a:lvl6pPr indent="0" lvl="5" marL="0" marR="0" algn="r">
              <a:spcBef>
                <a:spcPts val="0"/>
              </a:spcBef>
              <a:buNone/>
              <a:defRPr sz="1200">
                <a:solidFill>
                  <a:schemeClr val="dk1"/>
                </a:solidFill>
                <a:latin typeface="Gill Sans"/>
                <a:ea typeface="Gill Sans"/>
                <a:cs typeface="Gill Sans"/>
                <a:sym typeface="Gill Sans"/>
              </a:defRPr>
            </a:lvl6pPr>
            <a:lvl7pPr indent="0" lvl="6" marL="0" marR="0" algn="r">
              <a:spcBef>
                <a:spcPts val="0"/>
              </a:spcBef>
              <a:buNone/>
              <a:defRPr sz="1200">
                <a:solidFill>
                  <a:schemeClr val="dk1"/>
                </a:solidFill>
                <a:latin typeface="Gill Sans"/>
                <a:ea typeface="Gill Sans"/>
                <a:cs typeface="Gill Sans"/>
                <a:sym typeface="Gill Sans"/>
              </a:defRPr>
            </a:lvl7pPr>
            <a:lvl8pPr indent="0" lvl="7" marL="0" marR="0" algn="r">
              <a:spcBef>
                <a:spcPts val="0"/>
              </a:spcBef>
              <a:buNone/>
              <a:defRPr sz="1200">
                <a:solidFill>
                  <a:schemeClr val="dk1"/>
                </a:solidFill>
                <a:latin typeface="Gill Sans"/>
                <a:ea typeface="Gill Sans"/>
                <a:cs typeface="Gill Sans"/>
                <a:sym typeface="Gill Sans"/>
              </a:defRPr>
            </a:lvl8pPr>
            <a:lvl9pPr indent="0" lvl="8" marL="0" marR="0" algn="r">
              <a:spcBef>
                <a:spcPts val="0"/>
              </a:spcBef>
              <a:buNone/>
              <a:defRPr sz="1200">
                <a:solidFill>
                  <a:schemeClr val="dk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GB"/>
              <a:t>‹#›</a:t>
            </a:fld>
            <a:endParaRPr/>
          </a:p>
        </p:txBody>
      </p:sp>
      <p:sp>
        <p:nvSpPr>
          <p:cNvPr id="155" name="Google Shape;155;p31"/>
          <p:cNvSpPr txBox="1"/>
          <p:nvPr>
            <p:ph idx="1" type="body"/>
          </p:nvPr>
        </p:nvSpPr>
        <p:spPr>
          <a:xfrm>
            <a:off x="6291072" y="2322576"/>
            <a:ext cx="5065776" cy="448056"/>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000"/>
              <a:buFont typeface="Arial"/>
              <a:buNone/>
              <a:defRPr b="0" sz="2000">
                <a:latin typeface="Libre Baskerville"/>
                <a:ea typeface="Libre Baskerville"/>
                <a:cs typeface="Libre Baskerville"/>
                <a:sym typeface="Libre Baskerville"/>
              </a:defRPr>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56" name="Google Shape;156;p31"/>
          <p:cNvSpPr txBox="1"/>
          <p:nvPr>
            <p:ph idx="2" type="body"/>
          </p:nvPr>
        </p:nvSpPr>
        <p:spPr>
          <a:xfrm>
            <a:off x="6289612" y="2770632"/>
            <a:ext cx="5065776" cy="1554480"/>
          </a:xfrm>
          <a:prstGeom prst="rect">
            <a:avLst/>
          </a:prstGeom>
          <a:noFill/>
          <a:ln>
            <a:noFill/>
          </a:ln>
        </p:spPr>
        <p:txBody>
          <a:bodyPr anchorCtr="0" anchor="t" bIns="45700" lIns="91425" spcFirstLastPara="1" rIns="91425" wrap="square" tIns="45700">
            <a:normAutofit/>
          </a:bodyPr>
          <a:lstStyle>
            <a:lvl1pPr indent="-330200" lvl="0" marL="457200" algn="l">
              <a:lnSpc>
                <a:spcPct val="90000"/>
              </a:lnSpc>
              <a:spcBef>
                <a:spcPts val="1000"/>
              </a:spcBef>
              <a:spcAft>
                <a:spcPts val="0"/>
              </a:spcAft>
              <a:buClr>
                <a:srgbClr val="73292A"/>
              </a:buClr>
              <a:buSzPts val="1600"/>
              <a:buFont typeface="Arial"/>
              <a:buChar char="•"/>
              <a:defRPr sz="1600"/>
            </a:lvl1pPr>
            <a:lvl2pPr indent="-317500" lvl="1" marL="914400" algn="l">
              <a:lnSpc>
                <a:spcPct val="90000"/>
              </a:lnSpc>
              <a:spcBef>
                <a:spcPts val="500"/>
              </a:spcBef>
              <a:spcAft>
                <a:spcPts val="0"/>
              </a:spcAft>
              <a:buClr>
                <a:srgbClr val="73292A"/>
              </a:buClr>
              <a:buSzPts val="1400"/>
              <a:buFont typeface="Arial"/>
              <a:buChar char="•"/>
              <a:defRPr sz="1400"/>
            </a:lvl2pPr>
            <a:lvl3pPr indent="-304800" lvl="2" marL="1371600" algn="l">
              <a:lnSpc>
                <a:spcPct val="90000"/>
              </a:lnSpc>
              <a:spcBef>
                <a:spcPts val="500"/>
              </a:spcBef>
              <a:spcAft>
                <a:spcPts val="0"/>
              </a:spcAft>
              <a:buClr>
                <a:srgbClr val="73292A"/>
              </a:buClr>
              <a:buSzPts val="1200"/>
              <a:buFont typeface="Arial"/>
              <a:buChar char="•"/>
              <a:defRPr sz="1200"/>
            </a:lvl3pPr>
            <a:lvl4pPr indent="-298450" lvl="3" marL="1828800" algn="l">
              <a:lnSpc>
                <a:spcPct val="90000"/>
              </a:lnSpc>
              <a:spcBef>
                <a:spcPts val="500"/>
              </a:spcBef>
              <a:spcAft>
                <a:spcPts val="0"/>
              </a:spcAft>
              <a:buClr>
                <a:srgbClr val="73292A"/>
              </a:buClr>
              <a:buSzPts val="1100"/>
              <a:buFont typeface="Arial"/>
              <a:buChar char="•"/>
              <a:defRPr sz="1100"/>
            </a:lvl4pPr>
            <a:lvl5pPr indent="-298450" lvl="4" marL="2286000" algn="l">
              <a:lnSpc>
                <a:spcPct val="90000"/>
              </a:lnSpc>
              <a:spcBef>
                <a:spcPts val="500"/>
              </a:spcBef>
              <a:spcAft>
                <a:spcPts val="0"/>
              </a:spcAft>
              <a:buClr>
                <a:srgbClr val="73292A"/>
              </a:buClr>
              <a:buSzPts val="1100"/>
              <a:buFont typeface="Arial"/>
              <a:buChar char="•"/>
              <a:defRPr sz="11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7" name="Google Shape;157;p31"/>
          <p:cNvSpPr txBox="1"/>
          <p:nvPr>
            <p:ph idx="3" type="body"/>
          </p:nvPr>
        </p:nvSpPr>
        <p:spPr>
          <a:xfrm>
            <a:off x="6289612" y="4361688"/>
            <a:ext cx="5065776" cy="448056"/>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000"/>
              <a:buFont typeface="Arial"/>
              <a:buNone/>
              <a:defRPr b="0" sz="2000">
                <a:latin typeface="Libre Baskerville"/>
                <a:ea typeface="Libre Baskerville"/>
                <a:cs typeface="Libre Baskerville"/>
                <a:sym typeface="Libre Baskerville"/>
              </a:defRPr>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58" name="Google Shape;158;p31"/>
          <p:cNvSpPr txBox="1"/>
          <p:nvPr>
            <p:ph idx="4" type="body"/>
          </p:nvPr>
        </p:nvSpPr>
        <p:spPr>
          <a:xfrm>
            <a:off x="6289612" y="4791456"/>
            <a:ext cx="5065776" cy="1408176"/>
          </a:xfrm>
          <a:prstGeom prst="rect">
            <a:avLst/>
          </a:prstGeom>
          <a:noFill/>
          <a:ln>
            <a:noFill/>
          </a:ln>
        </p:spPr>
        <p:txBody>
          <a:bodyPr anchorCtr="0" anchor="t" bIns="45700" lIns="91425" spcFirstLastPara="1" rIns="91425" wrap="square" tIns="45700">
            <a:normAutofit/>
          </a:bodyPr>
          <a:lstStyle>
            <a:lvl1pPr indent="-330200" lvl="0" marL="457200" algn="l">
              <a:lnSpc>
                <a:spcPct val="90000"/>
              </a:lnSpc>
              <a:spcBef>
                <a:spcPts val="1000"/>
              </a:spcBef>
              <a:spcAft>
                <a:spcPts val="0"/>
              </a:spcAft>
              <a:buClr>
                <a:srgbClr val="73292A"/>
              </a:buClr>
              <a:buSzPts val="1600"/>
              <a:buChar char="•"/>
              <a:defRPr sz="1600"/>
            </a:lvl1pPr>
            <a:lvl2pPr indent="-317500" lvl="1" marL="914400" algn="l">
              <a:lnSpc>
                <a:spcPct val="90000"/>
              </a:lnSpc>
              <a:spcBef>
                <a:spcPts val="500"/>
              </a:spcBef>
              <a:spcAft>
                <a:spcPts val="0"/>
              </a:spcAft>
              <a:buClr>
                <a:srgbClr val="73292A"/>
              </a:buClr>
              <a:buSzPts val="1400"/>
              <a:buChar char="•"/>
              <a:defRPr sz="1400"/>
            </a:lvl2pPr>
            <a:lvl3pPr indent="-304800" lvl="2" marL="1371600" algn="l">
              <a:lnSpc>
                <a:spcPct val="90000"/>
              </a:lnSpc>
              <a:spcBef>
                <a:spcPts val="500"/>
              </a:spcBef>
              <a:spcAft>
                <a:spcPts val="0"/>
              </a:spcAft>
              <a:buClr>
                <a:srgbClr val="73292A"/>
              </a:buClr>
              <a:buSzPts val="1200"/>
              <a:buChar char="•"/>
              <a:defRPr sz="1200"/>
            </a:lvl3pPr>
            <a:lvl4pPr indent="-298450" lvl="3" marL="1828800" algn="l">
              <a:lnSpc>
                <a:spcPct val="90000"/>
              </a:lnSpc>
              <a:spcBef>
                <a:spcPts val="500"/>
              </a:spcBef>
              <a:spcAft>
                <a:spcPts val="0"/>
              </a:spcAft>
              <a:buClr>
                <a:srgbClr val="73292A"/>
              </a:buClr>
              <a:buSzPts val="1100"/>
              <a:buChar char="•"/>
              <a:defRPr sz="1100"/>
            </a:lvl4pPr>
            <a:lvl5pPr indent="-298450" lvl="4" marL="2286000" algn="l">
              <a:lnSpc>
                <a:spcPct val="90000"/>
              </a:lnSpc>
              <a:spcBef>
                <a:spcPts val="500"/>
              </a:spcBef>
              <a:spcAft>
                <a:spcPts val="0"/>
              </a:spcAft>
              <a:buClr>
                <a:srgbClr val="73292A"/>
              </a:buClr>
              <a:buSzPts val="1100"/>
              <a:buChar char="•"/>
              <a:defRPr sz="11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group of flowers&#10;&#10;Description automatically generated with low confidence" id="159" name="Google Shape;159;p31"/>
          <p:cNvPicPr preferRelativeResize="0"/>
          <p:nvPr/>
        </p:nvPicPr>
        <p:blipFill rotWithShape="1">
          <a:blip r:embed="rId3">
            <a:alphaModFix/>
          </a:blip>
          <a:srcRect b="0" l="0" r="0" t="0"/>
          <a:stretch/>
        </p:blipFill>
        <p:spPr>
          <a:xfrm flipH="1">
            <a:off x="1019083" y="2260473"/>
            <a:ext cx="1245309" cy="2314810"/>
          </a:xfrm>
          <a:prstGeom prst="rect">
            <a:avLst/>
          </a:prstGeom>
          <a:noFill/>
          <a:ln>
            <a:noFill/>
          </a:ln>
        </p:spPr>
      </p:pic>
      <p:sp>
        <p:nvSpPr>
          <p:cNvPr id="160" name="Google Shape;160;p31"/>
          <p:cNvSpPr txBox="1"/>
          <p:nvPr>
            <p:ph idx="5" type="body"/>
          </p:nvPr>
        </p:nvSpPr>
        <p:spPr>
          <a:xfrm>
            <a:off x="466344" y="1426464"/>
            <a:ext cx="3922776" cy="4242816"/>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0"/>
              </a:spcBef>
              <a:spcAft>
                <a:spcPts val="0"/>
              </a:spcAft>
              <a:buSzPts val="30000"/>
              <a:buNone/>
              <a:defRPr sz="30000">
                <a:solidFill>
                  <a:schemeClr val="lt1"/>
                </a:solidFill>
                <a:latin typeface="Libre Baskerville"/>
                <a:ea typeface="Libre Baskerville"/>
                <a:cs typeface="Libre Baskerville"/>
                <a:sym typeface="Libre Baskerville"/>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mparison" type="twoTxTwoObj">
  <p:cSld name="TWO_OBJECTS_WITH_TEXT">
    <p:bg>
      <p:bgPr>
        <a:solidFill>
          <a:schemeClr val="dk2"/>
        </a:solidFill>
      </p:bgPr>
    </p:bg>
    <p:spTree>
      <p:nvGrpSpPr>
        <p:cNvPr id="161" name="Shape 161"/>
        <p:cNvGrpSpPr/>
        <p:nvPr/>
      </p:nvGrpSpPr>
      <p:grpSpPr>
        <a:xfrm>
          <a:off x="0" y="0"/>
          <a:ext cx="0" cy="0"/>
          <a:chOff x="0" y="0"/>
          <a:chExt cx="0" cy="0"/>
        </a:xfrm>
      </p:grpSpPr>
      <p:sp>
        <p:nvSpPr>
          <p:cNvPr id="162" name="Google Shape;162;p32"/>
          <p:cNvSpPr/>
          <p:nvPr/>
        </p:nvSpPr>
        <p:spPr>
          <a:xfrm>
            <a:off x="491679" y="319214"/>
            <a:ext cx="11208641" cy="585774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Gill Sans"/>
              <a:ea typeface="Gill Sans"/>
              <a:cs typeface="Gill Sans"/>
              <a:sym typeface="Gill Sans"/>
            </a:endParaRPr>
          </a:p>
        </p:txBody>
      </p:sp>
      <p:cxnSp>
        <p:nvCxnSpPr>
          <p:cNvPr id="163" name="Google Shape;163;p32"/>
          <p:cNvCxnSpPr/>
          <p:nvPr/>
        </p:nvCxnSpPr>
        <p:spPr>
          <a:xfrm>
            <a:off x="837235" y="1767119"/>
            <a:ext cx="10516564" cy="0"/>
          </a:xfrm>
          <a:prstGeom prst="straightConnector1">
            <a:avLst/>
          </a:prstGeom>
          <a:noFill/>
          <a:ln cap="flat" cmpd="sng" w="12700">
            <a:solidFill>
              <a:schemeClr val="accent1"/>
            </a:solidFill>
            <a:prstDash val="solid"/>
            <a:miter lim="800000"/>
            <a:headEnd len="sm" w="sm" type="none"/>
            <a:tailEnd len="sm" w="sm" type="none"/>
          </a:ln>
        </p:spPr>
      </p:cxnSp>
      <p:pic>
        <p:nvPicPr>
          <p:cNvPr descr="A picture containing mollusk, insect&#10;&#10;Description automatically generated" id="164" name="Google Shape;164;p32"/>
          <p:cNvPicPr preferRelativeResize="0"/>
          <p:nvPr/>
        </p:nvPicPr>
        <p:blipFill rotWithShape="1">
          <a:blip r:embed="rId2">
            <a:alphaModFix/>
          </a:blip>
          <a:srcRect b="0" l="0" r="0" t="0"/>
          <a:stretch/>
        </p:blipFill>
        <p:spPr>
          <a:xfrm>
            <a:off x="5495658" y="1631192"/>
            <a:ext cx="1207554" cy="354511"/>
          </a:xfrm>
          <a:prstGeom prst="rect">
            <a:avLst/>
          </a:prstGeom>
          <a:noFill/>
          <a:ln>
            <a:noFill/>
          </a:ln>
        </p:spPr>
      </p:pic>
      <p:sp>
        <p:nvSpPr>
          <p:cNvPr id="165" name="Google Shape;165;p3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3"/>
              </a:buClr>
              <a:buSzPts val="4400"/>
              <a:buFont typeface="Libre Baskerville"/>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6" name="Google Shape;166;p32"/>
          <p:cNvSpPr txBox="1"/>
          <p:nvPr>
            <p:ph idx="1" type="body"/>
          </p:nvPr>
        </p:nvSpPr>
        <p:spPr>
          <a:xfrm>
            <a:off x="1124712" y="2161563"/>
            <a:ext cx="3200400" cy="427797"/>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000"/>
              <a:buNone/>
              <a:defRPr b="0" sz="2000">
                <a:latin typeface="Libre Baskerville"/>
                <a:ea typeface="Libre Baskerville"/>
                <a:cs typeface="Libre Baskerville"/>
                <a:sym typeface="Libre Baskerville"/>
              </a:defRPr>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67" name="Google Shape;167;p32"/>
          <p:cNvSpPr txBox="1"/>
          <p:nvPr>
            <p:ph idx="2" type="body"/>
          </p:nvPr>
        </p:nvSpPr>
        <p:spPr>
          <a:xfrm>
            <a:off x="1124712" y="2629116"/>
            <a:ext cx="3200400" cy="3320861"/>
          </a:xfrm>
          <a:prstGeom prst="rect">
            <a:avLst/>
          </a:prstGeom>
          <a:noFill/>
          <a:ln>
            <a:noFill/>
          </a:ln>
        </p:spPr>
        <p:txBody>
          <a:bodyPr anchorCtr="0" anchor="t" bIns="45700" lIns="91425" spcFirstLastPara="1" rIns="91425" wrap="square" tIns="45700">
            <a:normAutofit/>
          </a:bodyPr>
          <a:lstStyle>
            <a:lvl1pPr indent="-330200" lvl="0" marL="457200" algn="l">
              <a:lnSpc>
                <a:spcPct val="90000"/>
              </a:lnSpc>
              <a:spcBef>
                <a:spcPts val="1000"/>
              </a:spcBef>
              <a:spcAft>
                <a:spcPts val="0"/>
              </a:spcAft>
              <a:buClr>
                <a:srgbClr val="73292A"/>
              </a:buClr>
              <a:buSzPts val="1600"/>
              <a:buFont typeface="Arial"/>
              <a:buChar char="•"/>
              <a:defRPr sz="1600"/>
            </a:lvl1pPr>
            <a:lvl2pPr indent="-317500" lvl="1" marL="914400" algn="l">
              <a:lnSpc>
                <a:spcPct val="90000"/>
              </a:lnSpc>
              <a:spcBef>
                <a:spcPts val="500"/>
              </a:spcBef>
              <a:spcAft>
                <a:spcPts val="0"/>
              </a:spcAft>
              <a:buClr>
                <a:srgbClr val="73292A"/>
              </a:buClr>
              <a:buSzPts val="1400"/>
              <a:buFont typeface="Arial"/>
              <a:buChar char="•"/>
              <a:defRPr sz="1400"/>
            </a:lvl2pPr>
            <a:lvl3pPr indent="-304800" lvl="2" marL="1371600" algn="l">
              <a:lnSpc>
                <a:spcPct val="90000"/>
              </a:lnSpc>
              <a:spcBef>
                <a:spcPts val="500"/>
              </a:spcBef>
              <a:spcAft>
                <a:spcPts val="0"/>
              </a:spcAft>
              <a:buClr>
                <a:srgbClr val="73292A"/>
              </a:buClr>
              <a:buSzPts val="1200"/>
              <a:buFont typeface="Arial"/>
              <a:buChar char="•"/>
              <a:defRPr sz="1200"/>
            </a:lvl3pPr>
            <a:lvl4pPr indent="-298450" lvl="3" marL="1828800" algn="l">
              <a:lnSpc>
                <a:spcPct val="90000"/>
              </a:lnSpc>
              <a:spcBef>
                <a:spcPts val="500"/>
              </a:spcBef>
              <a:spcAft>
                <a:spcPts val="0"/>
              </a:spcAft>
              <a:buClr>
                <a:srgbClr val="73292A"/>
              </a:buClr>
              <a:buSzPts val="1100"/>
              <a:buFont typeface="Arial"/>
              <a:buChar char="•"/>
              <a:defRPr sz="1100"/>
            </a:lvl4pPr>
            <a:lvl5pPr indent="-298450" lvl="4" marL="2286000" algn="l">
              <a:lnSpc>
                <a:spcPct val="90000"/>
              </a:lnSpc>
              <a:spcBef>
                <a:spcPts val="500"/>
              </a:spcBef>
              <a:spcAft>
                <a:spcPts val="0"/>
              </a:spcAft>
              <a:buClr>
                <a:srgbClr val="73292A"/>
              </a:buClr>
              <a:buSzPts val="1100"/>
              <a:buFont typeface="Arial"/>
              <a:buChar char="•"/>
              <a:defRPr sz="11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8" name="Google Shape;168;p32"/>
          <p:cNvSpPr txBox="1"/>
          <p:nvPr>
            <p:ph idx="3" type="body"/>
          </p:nvPr>
        </p:nvSpPr>
        <p:spPr>
          <a:xfrm>
            <a:off x="4498848" y="2161563"/>
            <a:ext cx="3200400" cy="427797"/>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000"/>
              <a:buNone/>
              <a:defRPr b="0" sz="2000">
                <a:latin typeface="Libre Baskerville"/>
                <a:ea typeface="Libre Baskerville"/>
                <a:cs typeface="Libre Baskerville"/>
                <a:sym typeface="Libre Baskerville"/>
              </a:defRPr>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69" name="Google Shape;169;p32"/>
          <p:cNvSpPr txBox="1"/>
          <p:nvPr>
            <p:ph idx="4" type="body"/>
          </p:nvPr>
        </p:nvSpPr>
        <p:spPr>
          <a:xfrm>
            <a:off x="4498848" y="2629116"/>
            <a:ext cx="3200400" cy="3320861"/>
          </a:xfrm>
          <a:prstGeom prst="rect">
            <a:avLst/>
          </a:prstGeom>
          <a:noFill/>
          <a:ln>
            <a:noFill/>
          </a:ln>
        </p:spPr>
        <p:txBody>
          <a:bodyPr anchorCtr="0" anchor="t" bIns="45700" lIns="91425" spcFirstLastPara="1" rIns="91425" wrap="square" tIns="45700">
            <a:normAutofit/>
          </a:bodyPr>
          <a:lstStyle>
            <a:lvl1pPr indent="-330200" lvl="0" marL="457200" algn="l">
              <a:lnSpc>
                <a:spcPct val="90000"/>
              </a:lnSpc>
              <a:spcBef>
                <a:spcPts val="1000"/>
              </a:spcBef>
              <a:spcAft>
                <a:spcPts val="0"/>
              </a:spcAft>
              <a:buClr>
                <a:srgbClr val="73292A"/>
              </a:buClr>
              <a:buSzPts val="1600"/>
              <a:buChar char="•"/>
              <a:defRPr sz="1600"/>
            </a:lvl1pPr>
            <a:lvl2pPr indent="-317500" lvl="1" marL="914400" algn="l">
              <a:lnSpc>
                <a:spcPct val="90000"/>
              </a:lnSpc>
              <a:spcBef>
                <a:spcPts val="500"/>
              </a:spcBef>
              <a:spcAft>
                <a:spcPts val="0"/>
              </a:spcAft>
              <a:buClr>
                <a:srgbClr val="73292A"/>
              </a:buClr>
              <a:buSzPts val="1400"/>
              <a:buChar char="•"/>
              <a:defRPr sz="1400"/>
            </a:lvl2pPr>
            <a:lvl3pPr indent="-304800" lvl="2" marL="1371600" algn="l">
              <a:lnSpc>
                <a:spcPct val="90000"/>
              </a:lnSpc>
              <a:spcBef>
                <a:spcPts val="500"/>
              </a:spcBef>
              <a:spcAft>
                <a:spcPts val="0"/>
              </a:spcAft>
              <a:buClr>
                <a:srgbClr val="73292A"/>
              </a:buClr>
              <a:buSzPts val="1200"/>
              <a:buChar char="•"/>
              <a:defRPr sz="1200"/>
            </a:lvl3pPr>
            <a:lvl4pPr indent="-298450" lvl="3" marL="1828800" algn="l">
              <a:lnSpc>
                <a:spcPct val="90000"/>
              </a:lnSpc>
              <a:spcBef>
                <a:spcPts val="500"/>
              </a:spcBef>
              <a:spcAft>
                <a:spcPts val="0"/>
              </a:spcAft>
              <a:buClr>
                <a:srgbClr val="73292A"/>
              </a:buClr>
              <a:buSzPts val="1100"/>
              <a:buChar char="•"/>
              <a:defRPr sz="1100"/>
            </a:lvl4pPr>
            <a:lvl5pPr indent="-298450" lvl="4" marL="2286000" algn="l">
              <a:lnSpc>
                <a:spcPct val="90000"/>
              </a:lnSpc>
              <a:spcBef>
                <a:spcPts val="500"/>
              </a:spcBef>
              <a:spcAft>
                <a:spcPts val="0"/>
              </a:spcAft>
              <a:buClr>
                <a:srgbClr val="73292A"/>
              </a:buClr>
              <a:buSzPts val="1100"/>
              <a:buChar char="•"/>
              <a:defRPr sz="11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0" name="Google Shape;170;p32"/>
          <p:cNvSpPr txBox="1"/>
          <p:nvPr>
            <p:ph idx="11" type="ftr"/>
          </p:nvPr>
        </p:nvSpPr>
        <p:spPr>
          <a:xfrm>
            <a:off x="22860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32"/>
          <p:cNvSpPr txBox="1"/>
          <p:nvPr>
            <p:ph idx="12" type="sldNum"/>
          </p:nvPr>
        </p:nvSpPr>
        <p:spPr>
          <a:xfrm>
            <a:off x="9208008"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chemeClr val="dk1"/>
                </a:solidFill>
                <a:latin typeface="Gill Sans"/>
                <a:ea typeface="Gill Sans"/>
                <a:cs typeface="Gill Sans"/>
                <a:sym typeface="Gill Sans"/>
              </a:defRPr>
            </a:lvl1pPr>
            <a:lvl2pPr indent="0" lvl="1" marL="0" marR="0" algn="r">
              <a:spcBef>
                <a:spcPts val="0"/>
              </a:spcBef>
              <a:buNone/>
              <a:defRPr sz="1200">
                <a:solidFill>
                  <a:schemeClr val="dk1"/>
                </a:solidFill>
                <a:latin typeface="Gill Sans"/>
                <a:ea typeface="Gill Sans"/>
                <a:cs typeface="Gill Sans"/>
                <a:sym typeface="Gill Sans"/>
              </a:defRPr>
            </a:lvl2pPr>
            <a:lvl3pPr indent="0" lvl="2" marL="0" marR="0" algn="r">
              <a:spcBef>
                <a:spcPts val="0"/>
              </a:spcBef>
              <a:buNone/>
              <a:defRPr sz="1200">
                <a:solidFill>
                  <a:schemeClr val="dk1"/>
                </a:solidFill>
                <a:latin typeface="Gill Sans"/>
                <a:ea typeface="Gill Sans"/>
                <a:cs typeface="Gill Sans"/>
                <a:sym typeface="Gill Sans"/>
              </a:defRPr>
            </a:lvl3pPr>
            <a:lvl4pPr indent="0" lvl="3" marL="0" marR="0" algn="r">
              <a:spcBef>
                <a:spcPts val="0"/>
              </a:spcBef>
              <a:buNone/>
              <a:defRPr sz="1200">
                <a:solidFill>
                  <a:schemeClr val="dk1"/>
                </a:solidFill>
                <a:latin typeface="Gill Sans"/>
                <a:ea typeface="Gill Sans"/>
                <a:cs typeface="Gill Sans"/>
                <a:sym typeface="Gill Sans"/>
              </a:defRPr>
            </a:lvl4pPr>
            <a:lvl5pPr indent="0" lvl="4" marL="0" marR="0" algn="r">
              <a:spcBef>
                <a:spcPts val="0"/>
              </a:spcBef>
              <a:buNone/>
              <a:defRPr sz="1200">
                <a:solidFill>
                  <a:schemeClr val="dk1"/>
                </a:solidFill>
                <a:latin typeface="Gill Sans"/>
                <a:ea typeface="Gill Sans"/>
                <a:cs typeface="Gill Sans"/>
                <a:sym typeface="Gill Sans"/>
              </a:defRPr>
            </a:lvl5pPr>
            <a:lvl6pPr indent="0" lvl="5" marL="0" marR="0" algn="r">
              <a:spcBef>
                <a:spcPts val="0"/>
              </a:spcBef>
              <a:buNone/>
              <a:defRPr sz="1200">
                <a:solidFill>
                  <a:schemeClr val="dk1"/>
                </a:solidFill>
                <a:latin typeface="Gill Sans"/>
                <a:ea typeface="Gill Sans"/>
                <a:cs typeface="Gill Sans"/>
                <a:sym typeface="Gill Sans"/>
              </a:defRPr>
            </a:lvl6pPr>
            <a:lvl7pPr indent="0" lvl="6" marL="0" marR="0" algn="r">
              <a:spcBef>
                <a:spcPts val="0"/>
              </a:spcBef>
              <a:buNone/>
              <a:defRPr sz="1200">
                <a:solidFill>
                  <a:schemeClr val="dk1"/>
                </a:solidFill>
                <a:latin typeface="Gill Sans"/>
                <a:ea typeface="Gill Sans"/>
                <a:cs typeface="Gill Sans"/>
                <a:sym typeface="Gill Sans"/>
              </a:defRPr>
            </a:lvl7pPr>
            <a:lvl8pPr indent="0" lvl="7" marL="0" marR="0" algn="r">
              <a:spcBef>
                <a:spcPts val="0"/>
              </a:spcBef>
              <a:buNone/>
              <a:defRPr sz="1200">
                <a:solidFill>
                  <a:schemeClr val="dk1"/>
                </a:solidFill>
                <a:latin typeface="Gill Sans"/>
                <a:ea typeface="Gill Sans"/>
                <a:cs typeface="Gill Sans"/>
                <a:sym typeface="Gill Sans"/>
              </a:defRPr>
            </a:lvl8pPr>
            <a:lvl9pPr indent="0" lvl="8" marL="0" marR="0" algn="r">
              <a:spcBef>
                <a:spcPts val="0"/>
              </a:spcBef>
              <a:buNone/>
              <a:defRPr sz="1200">
                <a:solidFill>
                  <a:schemeClr val="dk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GB"/>
              <a:t>‹#›</a:t>
            </a:fld>
            <a:endParaRPr/>
          </a:p>
        </p:txBody>
      </p:sp>
      <p:sp>
        <p:nvSpPr>
          <p:cNvPr id="172" name="Google Shape;172;p32"/>
          <p:cNvSpPr txBox="1"/>
          <p:nvPr>
            <p:ph idx="5" type="body"/>
          </p:nvPr>
        </p:nvSpPr>
        <p:spPr>
          <a:xfrm>
            <a:off x="7909560" y="2161563"/>
            <a:ext cx="3200400" cy="427797"/>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000"/>
              <a:buNone/>
              <a:defRPr b="0" sz="2000">
                <a:latin typeface="Libre Baskerville"/>
                <a:ea typeface="Libre Baskerville"/>
                <a:cs typeface="Libre Baskerville"/>
                <a:sym typeface="Libre Baskerville"/>
              </a:defRPr>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73" name="Google Shape;173;p32"/>
          <p:cNvSpPr txBox="1"/>
          <p:nvPr>
            <p:ph idx="6" type="body"/>
          </p:nvPr>
        </p:nvSpPr>
        <p:spPr>
          <a:xfrm>
            <a:off x="7909560" y="2629116"/>
            <a:ext cx="3200400" cy="3320861"/>
          </a:xfrm>
          <a:prstGeom prst="rect">
            <a:avLst/>
          </a:prstGeom>
          <a:noFill/>
          <a:ln>
            <a:noFill/>
          </a:ln>
        </p:spPr>
        <p:txBody>
          <a:bodyPr anchorCtr="0" anchor="t" bIns="45700" lIns="91425" spcFirstLastPara="1" rIns="91425" wrap="square" tIns="45700">
            <a:normAutofit/>
          </a:bodyPr>
          <a:lstStyle>
            <a:lvl1pPr indent="-330200" lvl="0" marL="457200" algn="l">
              <a:lnSpc>
                <a:spcPct val="90000"/>
              </a:lnSpc>
              <a:spcBef>
                <a:spcPts val="1000"/>
              </a:spcBef>
              <a:spcAft>
                <a:spcPts val="0"/>
              </a:spcAft>
              <a:buClr>
                <a:srgbClr val="73292A"/>
              </a:buClr>
              <a:buSzPts val="1600"/>
              <a:buChar char="•"/>
              <a:defRPr sz="1600"/>
            </a:lvl1pPr>
            <a:lvl2pPr indent="-317500" lvl="1" marL="914400" algn="l">
              <a:lnSpc>
                <a:spcPct val="90000"/>
              </a:lnSpc>
              <a:spcBef>
                <a:spcPts val="500"/>
              </a:spcBef>
              <a:spcAft>
                <a:spcPts val="0"/>
              </a:spcAft>
              <a:buClr>
                <a:srgbClr val="73292A"/>
              </a:buClr>
              <a:buSzPts val="1400"/>
              <a:buChar char="•"/>
              <a:defRPr sz="1400"/>
            </a:lvl2pPr>
            <a:lvl3pPr indent="-304800" lvl="2" marL="1371600" algn="l">
              <a:lnSpc>
                <a:spcPct val="90000"/>
              </a:lnSpc>
              <a:spcBef>
                <a:spcPts val="500"/>
              </a:spcBef>
              <a:spcAft>
                <a:spcPts val="0"/>
              </a:spcAft>
              <a:buClr>
                <a:srgbClr val="73292A"/>
              </a:buClr>
              <a:buSzPts val="1200"/>
              <a:buChar char="•"/>
              <a:defRPr sz="1200"/>
            </a:lvl3pPr>
            <a:lvl4pPr indent="-298450" lvl="3" marL="1828800" algn="l">
              <a:lnSpc>
                <a:spcPct val="90000"/>
              </a:lnSpc>
              <a:spcBef>
                <a:spcPts val="500"/>
              </a:spcBef>
              <a:spcAft>
                <a:spcPts val="0"/>
              </a:spcAft>
              <a:buClr>
                <a:srgbClr val="73292A"/>
              </a:buClr>
              <a:buSzPts val="1100"/>
              <a:buChar char="•"/>
              <a:defRPr sz="1100"/>
            </a:lvl4pPr>
            <a:lvl5pPr indent="-298450" lvl="4" marL="2286000" algn="l">
              <a:lnSpc>
                <a:spcPct val="90000"/>
              </a:lnSpc>
              <a:spcBef>
                <a:spcPts val="500"/>
              </a:spcBef>
              <a:spcAft>
                <a:spcPts val="0"/>
              </a:spcAft>
              <a:buClr>
                <a:srgbClr val="73292A"/>
              </a:buClr>
              <a:buSzPts val="1100"/>
              <a:buChar char="•"/>
              <a:defRPr sz="11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74" name="Shape 174"/>
        <p:cNvGrpSpPr/>
        <p:nvPr/>
      </p:nvGrpSpPr>
      <p:grpSpPr>
        <a:xfrm>
          <a:off x="0" y="0"/>
          <a:ext cx="0" cy="0"/>
          <a:chOff x="0" y="0"/>
          <a:chExt cx="0" cy="0"/>
        </a:xfrm>
      </p:grpSpPr>
      <p:sp>
        <p:nvSpPr>
          <p:cNvPr id="175" name="Google Shape;175;p33"/>
          <p:cNvSpPr/>
          <p:nvPr/>
        </p:nvSpPr>
        <p:spPr>
          <a:xfrm>
            <a:off x="4680" y="0"/>
            <a:ext cx="12191999" cy="2309247"/>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Gill Sans"/>
              <a:ea typeface="Gill Sans"/>
              <a:cs typeface="Gill Sans"/>
              <a:sym typeface="Gill Sans"/>
            </a:endParaRPr>
          </a:p>
        </p:txBody>
      </p:sp>
      <p:sp>
        <p:nvSpPr>
          <p:cNvPr id="176" name="Google Shape;176;p33"/>
          <p:cNvSpPr/>
          <p:nvPr/>
        </p:nvSpPr>
        <p:spPr>
          <a:xfrm>
            <a:off x="1007819" y="319215"/>
            <a:ext cx="10185721" cy="1444625"/>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Gill Sans"/>
              <a:ea typeface="Gill Sans"/>
              <a:cs typeface="Gill Sans"/>
              <a:sym typeface="Gill Sans"/>
            </a:endParaRPr>
          </a:p>
        </p:txBody>
      </p:sp>
      <p:pic>
        <p:nvPicPr>
          <p:cNvPr descr="A picture containing mollusk, insect&#10;&#10;Description automatically generated" id="177" name="Google Shape;177;p33"/>
          <p:cNvPicPr preferRelativeResize="0"/>
          <p:nvPr/>
        </p:nvPicPr>
        <p:blipFill rotWithShape="1">
          <a:blip r:embed="rId2">
            <a:alphaModFix/>
          </a:blip>
          <a:srcRect b="0" l="0" r="0" t="0"/>
          <a:stretch/>
        </p:blipFill>
        <p:spPr>
          <a:xfrm>
            <a:off x="5496902" y="1631192"/>
            <a:ext cx="1207554" cy="354511"/>
          </a:xfrm>
          <a:prstGeom prst="rect">
            <a:avLst/>
          </a:prstGeom>
          <a:noFill/>
          <a:ln>
            <a:noFill/>
          </a:ln>
        </p:spPr>
      </p:pic>
      <p:sp>
        <p:nvSpPr>
          <p:cNvPr id="178" name="Google Shape;178;p33"/>
          <p:cNvSpPr txBox="1"/>
          <p:nvPr>
            <p:ph type="title"/>
          </p:nvPr>
        </p:nvSpPr>
        <p:spPr>
          <a:xfrm>
            <a:off x="381000" y="381000"/>
            <a:ext cx="114300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3"/>
              </a:buClr>
              <a:buSzPts val="4400"/>
              <a:buFont typeface="Libre Baskerville"/>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9" name="Google Shape;179;p33"/>
          <p:cNvSpPr txBox="1"/>
          <p:nvPr>
            <p:ph idx="1" type="body"/>
          </p:nvPr>
        </p:nvSpPr>
        <p:spPr>
          <a:xfrm>
            <a:off x="838200" y="2628461"/>
            <a:ext cx="5181600" cy="354850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0" name="Google Shape;180;p33"/>
          <p:cNvSpPr txBox="1"/>
          <p:nvPr>
            <p:ph idx="2" type="body"/>
          </p:nvPr>
        </p:nvSpPr>
        <p:spPr>
          <a:xfrm>
            <a:off x="6172200" y="2628461"/>
            <a:ext cx="5181600" cy="354850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1" name="Google Shape;181;p33"/>
          <p:cNvSpPr txBox="1"/>
          <p:nvPr>
            <p:ph idx="11" type="ftr"/>
          </p:nvPr>
        </p:nvSpPr>
        <p:spPr>
          <a:xfrm>
            <a:off x="22860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2" name="Google Shape;182;p33"/>
          <p:cNvSpPr txBox="1"/>
          <p:nvPr>
            <p:ph idx="12" type="sldNum"/>
          </p:nvPr>
        </p:nvSpPr>
        <p:spPr>
          <a:xfrm>
            <a:off x="9208008"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chemeClr val="dk1"/>
                </a:solidFill>
                <a:latin typeface="Gill Sans"/>
                <a:ea typeface="Gill Sans"/>
                <a:cs typeface="Gill Sans"/>
                <a:sym typeface="Gill Sans"/>
              </a:defRPr>
            </a:lvl1pPr>
            <a:lvl2pPr indent="0" lvl="1" marL="0" marR="0" algn="r">
              <a:spcBef>
                <a:spcPts val="0"/>
              </a:spcBef>
              <a:buNone/>
              <a:defRPr sz="1200">
                <a:solidFill>
                  <a:schemeClr val="dk1"/>
                </a:solidFill>
                <a:latin typeface="Gill Sans"/>
                <a:ea typeface="Gill Sans"/>
                <a:cs typeface="Gill Sans"/>
                <a:sym typeface="Gill Sans"/>
              </a:defRPr>
            </a:lvl2pPr>
            <a:lvl3pPr indent="0" lvl="2" marL="0" marR="0" algn="r">
              <a:spcBef>
                <a:spcPts val="0"/>
              </a:spcBef>
              <a:buNone/>
              <a:defRPr sz="1200">
                <a:solidFill>
                  <a:schemeClr val="dk1"/>
                </a:solidFill>
                <a:latin typeface="Gill Sans"/>
                <a:ea typeface="Gill Sans"/>
                <a:cs typeface="Gill Sans"/>
                <a:sym typeface="Gill Sans"/>
              </a:defRPr>
            </a:lvl3pPr>
            <a:lvl4pPr indent="0" lvl="3" marL="0" marR="0" algn="r">
              <a:spcBef>
                <a:spcPts val="0"/>
              </a:spcBef>
              <a:buNone/>
              <a:defRPr sz="1200">
                <a:solidFill>
                  <a:schemeClr val="dk1"/>
                </a:solidFill>
                <a:latin typeface="Gill Sans"/>
                <a:ea typeface="Gill Sans"/>
                <a:cs typeface="Gill Sans"/>
                <a:sym typeface="Gill Sans"/>
              </a:defRPr>
            </a:lvl4pPr>
            <a:lvl5pPr indent="0" lvl="4" marL="0" marR="0" algn="r">
              <a:spcBef>
                <a:spcPts val="0"/>
              </a:spcBef>
              <a:buNone/>
              <a:defRPr sz="1200">
                <a:solidFill>
                  <a:schemeClr val="dk1"/>
                </a:solidFill>
                <a:latin typeface="Gill Sans"/>
                <a:ea typeface="Gill Sans"/>
                <a:cs typeface="Gill Sans"/>
                <a:sym typeface="Gill Sans"/>
              </a:defRPr>
            </a:lvl5pPr>
            <a:lvl6pPr indent="0" lvl="5" marL="0" marR="0" algn="r">
              <a:spcBef>
                <a:spcPts val="0"/>
              </a:spcBef>
              <a:buNone/>
              <a:defRPr sz="1200">
                <a:solidFill>
                  <a:schemeClr val="dk1"/>
                </a:solidFill>
                <a:latin typeface="Gill Sans"/>
                <a:ea typeface="Gill Sans"/>
                <a:cs typeface="Gill Sans"/>
                <a:sym typeface="Gill Sans"/>
              </a:defRPr>
            </a:lvl6pPr>
            <a:lvl7pPr indent="0" lvl="6" marL="0" marR="0" algn="r">
              <a:spcBef>
                <a:spcPts val="0"/>
              </a:spcBef>
              <a:buNone/>
              <a:defRPr sz="1200">
                <a:solidFill>
                  <a:schemeClr val="dk1"/>
                </a:solidFill>
                <a:latin typeface="Gill Sans"/>
                <a:ea typeface="Gill Sans"/>
                <a:cs typeface="Gill Sans"/>
                <a:sym typeface="Gill Sans"/>
              </a:defRPr>
            </a:lvl7pPr>
            <a:lvl8pPr indent="0" lvl="7" marL="0" marR="0" algn="r">
              <a:spcBef>
                <a:spcPts val="0"/>
              </a:spcBef>
              <a:buNone/>
              <a:defRPr sz="1200">
                <a:solidFill>
                  <a:schemeClr val="dk1"/>
                </a:solidFill>
                <a:latin typeface="Gill Sans"/>
                <a:ea typeface="Gill Sans"/>
                <a:cs typeface="Gill Sans"/>
                <a:sym typeface="Gill Sans"/>
              </a:defRPr>
            </a:lvl8pPr>
            <a:lvl9pPr indent="0" lvl="8" marL="0" marR="0" algn="r">
              <a:spcBef>
                <a:spcPts val="0"/>
              </a:spcBef>
              <a:buNone/>
              <a:defRPr sz="1200">
                <a:solidFill>
                  <a:schemeClr val="dk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83" name="Shape 183"/>
        <p:cNvGrpSpPr/>
        <p:nvPr/>
      </p:nvGrpSpPr>
      <p:grpSpPr>
        <a:xfrm>
          <a:off x="0" y="0"/>
          <a:ext cx="0" cy="0"/>
          <a:chOff x="0" y="0"/>
          <a:chExt cx="0" cy="0"/>
        </a:xfrm>
      </p:grpSpPr>
      <p:sp>
        <p:nvSpPr>
          <p:cNvPr id="184" name="Google Shape;184;p34"/>
          <p:cNvSpPr/>
          <p:nvPr/>
        </p:nvSpPr>
        <p:spPr>
          <a:xfrm>
            <a:off x="4680" y="0"/>
            <a:ext cx="12191999" cy="2309247"/>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Gill Sans"/>
              <a:ea typeface="Gill Sans"/>
              <a:cs typeface="Gill Sans"/>
              <a:sym typeface="Gill Sans"/>
            </a:endParaRPr>
          </a:p>
        </p:txBody>
      </p:sp>
      <p:sp>
        <p:nvSpPr>
          <p:cNvPr id="185" name="Google Shape;185;p34"/>
          <p:cNvSpPr/>
          <p:nvPr/>
        </p:nvSpPr>
        <p:spPr>
          <a:xfrm>
            <a:off x="1007819" y="319215"/>
            <a:ext cx="10185721" cy="1444625"/>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Gill Sans"/>
              <a:ea typeface="Gill Sans"/>
              <a:cs typeface="Gill Sans"/>
              <a:sym typeface="Gill Sans"/>
            </a:endParaRPr>
          </a:p>
        </p:txBody>
      </p:sp>
      <p:pic>
        <p:nvPicPr>
          <p:cNvPr descr="A picture containing mollusk, insect&#10;&#10;Description automatically generated" id="186" name="Google Shape;186;p34"/>
          <p:cNvPicPr preferRelativeResize="0"/>
          <p:nvPr/>
        </p:nvPicPr>
        <p:blipFill rotWithShape="1">
          <a:blip r:embed="rId2">
            <a:alphaModFix/>
          </a:blip>
          <a:srcRect b="0" l="0" r="0" t="0"/>
          <a:stretch/>
        </p:blipFill>
        <p:spPr>
          <a:xfrm>
            <a:off x="5496902" y="1631192"/>
            <a:ext cx="1207554" cy="354511"/>
          </a:xfrm>
          <a:prstGeom prst="rect">
            <a:avLst/>
          </a:prstGeom>
          <a:noFill/>
          <a:ln>
            <a:noFill/>
          </a:ln>
        </p:spPr>
      </p:pic>
      <p:sp>
        <p:nvSpPr>
          <p:cNvPr id="187" name="Google Shape;187;p34"/>
          <p:cNvSpPr txBox="1"/>
          <p:nvPr>
            <p:ph type="title"/>
          </p:nvPr>
        </p:nvSpPr>
        <p:spPr>
          <a:xfrm>
            <a:off x="381000" y="381000"/>
            <a:ext cx="114300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3"/>
              </a:buClr>
              <a:buSzPts val="4400"/>
              <a:buFont typeface="Libre Baskerville"/>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8" name="Google Shape;188;p34"/>
          <p:cNvSpPr txBox="1"/>
          <p:nvPr>
            <p:ph idx="11" type="ftr"/>
          </p:nvPr>
        </p:nvSpPr>
        <p:spPr>
          <a:xfrm>
            <a:off x="22860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9" name="Google Shape;189;p34"/>
          <p:cNvSpPr txBox="1"/>
          <p:nvPr>
            <p:ph idx="12" type="sldNum"/>
          </p:nvPr>
        </p:nvSpPr>
        <p:spPr>
          <a:xfrm>
            <a:off x="9208008"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chemeClr val="dk1"/>
                </a:solidFill>
                <a:latin typeface="Gill Sans"/>
                <a:ea typeface="Gill Sans"/>
                <a:cs typeface="Gill Sans"/>
                <a:sym typeface="Gill Sans"/>
              </a:defRPr>
            </a:lvl1pPr>
            <a:lvl2pPr indent="0" lvl="1" marL="0" marR="0" algn="r">
              <a:spcBef>
                <a:spcPts val="0"/>
              </a:spcBef>
              <a:buNone/>
              <a:defRPr sz="1200">
                <a:solidFill>
                  <a:schemeClr val="dk1"/>
                </a:solidFill>
                <a:latin typeface="Gill Sans"/>
                <a:ea typeface="Gill Sans"/>
                <a:cs typeface="Gill Sans"/>
                <a:sym typeface="Gill Sans"/>
              </a:defRPr>
            </a:lvl2pPr>
            <a:lvl3pPr indent="0" lvl="2" marL="0" marR="0" algn="r">
              <a:spcBef>
                <a:spcPts val="0"/>
              </a:spcBef>
              <a:buNone/>
              <a:defRPr sz="1200">
                <a:solidFill>
                  <a:schemeClr val="dk1"/>
                </a:solidFill>
                <a:latin typeface="Gill Sans"/>
                <a:ea typeface="Gill Sans"/>
                <a:cs typeface="Gill Sans"/>
                <a:sym typeface="Gill Sans"/>
              </a:defRPr>
            </a:lvl3pPr>
            <a:lvl4pPr indent="0" lvl="3" marL="0" marR="0" algn="r">
              <a:spcBef>
                <a:spcPts val="0"/>
              </a:spcBef>
              <a:buNone/>
              <a:defRPr sz="1200">
                <a:solidFill>
                  <a:schemeClr val="dk1"/>
                </a:solidFill>
                <a:latin typeface="Gill Sans"/>
                <a:ea typeface="Gill Sans"/>
                <a:cs typeface="Gill Sans"/>
                <a:sym typeface="Gill Sans"/>
              </a:defRPr>
            </a:lvl4pPr>
            <a:lvl5pPr indent="0" lvl="4" marL="0" marR="0" algn="r">
              <a:spcBef>
                <a:spcPts val="0"/>
              </a:spcBef>
              <a:buNone/>
              <a:defRPr sz="1200">
                <a:solidFill>
                  <a:schemeClr val="dk1"/>
                </a:solidFill>
                <a:latin typeface="Gill Sans"/>
                <a:ea typeface="Gill Sans"/>
                <a:cs typeface="Gill Sans"/>
                <a:sym typeface="Gill Sans"/>
              </a:defRPr>
            </a:lvl5pPr>
            <a:lvl6pPr indent="0" lvl="5" marL="0" marR="0" algn="r">
              <a:spcBef>
                <a:spcPts val="0"/>
              </a:spcBef>
              <a:buNone/>
              <a:defRPr sz="1200">
                <a:solidFill>
                  <a:schemeClr val="dk1"/>
                </a:solidFill>
                <a:latin typeface="Gill Sans"/>
                <a:ea typeface="Gill Sans"/>
                <a:cs typeface="Gill Sans"/>
                <a:sym typeface="Gill Sans"/>
              </a:defRPr>
            </a:lvl6pPr>
            <a:lvl7pPr indent="0" lvl="6" marL="0" marR="0" algn="r">
              <a:spcBef>
                <a:spcPts val="0"/>
              </a:spcBef>
              <a:buNone/>
              <a:defRPr sz="1200">
                <a:solidFill>
                  <a:schemeClr val="dk1"/>
                </a:solidFill>
                <a:latin typeface="Gill Sans"/>
                <a:ea typeface="Gill Sans"/>
                <a:cs typeface="Gill Sans"/>
                <a:sym typeface="Gill Sans"/>
              </a:defRPr>
            </a:lvl7pPr>
            <a:lvl8pPr indent="0" lvl="7" marL="0" marR="0" algn="r">
              <a:spcBef>
                <a:spcPts val="0"/>
              </a:spcBef>
              <a:buNone/>
              <a:defRPr sz="1200">
                <a:solidFill>
                  <a:schemeClr val="dk1"/>
                </a:solidFill>
                <a:latin typeface="Gill Sans"/>
                <a:ea typeface="Gill Sans"/>
                <a:cs typeface="Gill Sans"/>
                <a:sym typeface="Gill Sans"/>
              </a:defRPr>
            </a:lvl8pPr>
            <a:lvl9pPr indent="0" lvl="8" marL="0" marR="0" algn="r">
              <a:spcBef>
                <a:spcPts val="0"/>
              </a:spcBef>
              <a:buNone/>
              <a:defRPr sz="1200">
                <a:solidFill>
                  <a:schemeClr val="dk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dk2"/>
        </a:solidFill>
      </p:bgPr>
    </p:bg>
    <p:spTree>
      <p:nvGrpSpPr>
        <p:cNvPr id="190" name="Shape 190"/>
        <p:cNvGrpSpPr/>
        <p:nvPr/>
      </p:nvGrpSpPr>
      <p:grpSpPr>
        <a:xfrm>
          <a:off x="0" y="0"/>
          <a:ext cx="0" cy="0"/>
          <a:chOff x="0" y="0"/>
          <a:chExt cx="0" cy="0"/>
        </a:xfrm>
      </p:grpSpPr>
      <p:sp>
        <p:nvSpPr>
          <p:cNvPr id="191" name="Google Shape;191;p35"/>
          <p:cNvSpPr txBox="1"/>
          <p:nvPr>
            <p:ph idx="11" type="ftr"/>
          </p:nvPr>
        </p:nvSpPr>
        <p:spPr>
          <a:xfrm>
            <a:off x="22860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2" name="Google Shape;192;p35"/>
          <p:cNvSpPr txBox="1"/>
          <p:nvPr>
            <p:ph idx="12" type="sldNum"/>
          </p:nvPr>
        </p:nvSpPr>
        <p:spPr>
          <a:xfrm>
            <a:off x="9208008"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chemeClr val="dk1"/>
                </a:solidFill>
                <a:latin typeface="Gill Sans"/>
                <a:ea typeface="Gill Sans"/>
                <a:cs typeface="Gill Sans"/>
                <a:sym typeface="Gill Sans"/>
              </a:defRPr>
            </a:lvl1pPr>
            <a:lvl2pPr indent="0" lvl="1" marL="0" marR="0" algn="r">
              <a:spcBef>
                <a:spcPts val="0"/>
              </a:spcBef>
              <a:buNone/>
              <a:defRPr sz="1200">
                <a:solidFill>
                  <a:schemeClr val="dk1"/>
                </a:solidFill>
                <a:latin typeface="Gill Sans"/>
                <a:ea typeface="Gill Sans"/>
                <a:cs typeface="Gill Sans"/>
                <a:sym typeface="Gill Sans"/>
              </a:defRPr>
            </a:lvl2pPr>
            <a:lvl3pPr indent="0" lvl="2" marL="0" marR="0" algn="r">
              <a:spcBef>
                <a:spcPts val="0"/>
              </a:spcBef>
              <a:buNone/>
              <a:defRPr sz="1200">
                <a:solidFill>
                  <a:schemeClr val="dk1"/>
                </a:solidFill>
                <a:latin typeface="Gill Sans"/>
                <a:ea typeface="Gill Sans"/>
                <a:cs typeface="Gill Sans"/>
                <a:sym typeface="Gill Sans"/>
              </a:defRPr>
            </a:lvl3pPr>
            <a:lvl4pPr indent="0" lvl="3" marL="0" marR="0" algn="r">
              <a:spcBef>
                <a:spcPts val="0"/>
              </a:spcBef>
              <a:buNone/>
              <a:defRPr sz="1200">
                <a:solidFill>
                  <a:schemeClr val="dk1"/>
                </a:solidFill>
                <a:latin typeface="Gill Sans"/>
                <a:ea typeface="Gill Sans"/>
                <a:cs typeface="Gill Sans"/>
                <a:sym typeface="Gill Sans"/>
              </a:defRPr>
            </a:lvl4pPr>
            <a:lvl5pPr indent="0" lvl="4" marL="0" marR="0" algn="r">
              <a:spcBef>
                <a:spcPts val="0"/>
              </a:spcBef>
              <a:buNone/>
              <a:defRPr sz="1200">
                <a:solidFill>
                  <a:schemeClr val="dk1"/>
                </a:solidFill>
                <a:latin typeface="Gill Sans"/>
                <a:ea typeface="Gill Sans"/>
                <a:cs typeface="Gill Sans"/>
                <a:sym typeface="Gill Sans"/>
              </a:defRPr>
            </a:lvl5pPr>
            <a:lvl6pPr indent="0" lvl="5" marL="0" marR="0" algn="r">
              <a:spcBef>
                <a:spcPts val="0"/>
              </a:spcBef>
              <a:buNone/>
              <a:defRPr sz="1200">
                <a:solidFill>
                  <a:schemeClr val="dk1"/>
                </a:solidFill>
                <a:latin typeface="Gill Sans"/>
                <a:ea typeface="Gill Sans"/>
                <a:cs typeface="Gill Sans"/>
                <a:sym typeface="Gill Sans"/>
              </a:defRPr>
            </a:lvl6pPr>
            <a:lvl7pPr indent="0" lvl="6" marL="0" marR="0" algn="r">
              <a:spcBef>
                <a:spcPts val="0"/>
              </a:spcBef>
              <a:buNone/>
              <a:defRPr sz="1200">
                <a:solidFill>
                  <a:schemeClr val="dk1"/>
                </a:solidFill>
                <a:latin typeface="Gill Sans"/>
                <a:ea typeface="Gill Sans"/>
                <a:cs typeface="Gill Sans"/>
                <a:sym typeface="Gill Sans"/>
              </a:defRPr>
            </a:lvl7pPr>
            <a:lvl8pPr indent="0" lvl="7" marL="0" marR="0" algn="r">
              <a:spcBef>
                <a:spcPts val="0"/>
              </a:spcBef>
              <a:buNone/>
              <a:defRPr sz="1200">
                <a:solidFill>
                  <a:schemeClr val="dk1"/>
                </a:solidFill>
                <a:latin typeface="Gill Sans"/>
                <a:ea typeface="Gill Sans"/>
                <a:cs typeface="Gill Sans"/>
                <a:sym typeface="Gill Sans"/>
              </a:defRPr>
            </a:lvl8pPr>
            <a:lvl9pPr indent="0" lvl="8" marL="0" marR="0" algn="r">
              <a:spcBef>
                <a:spcPts val="0"/>
              </a:spcBef>
              <a:buNone/>
              <a:defRPr sz="1200">
                <a:solidFill>
                  <a:schemeClr val="dk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93" name="Shape 193"/>
        <p:cNvGrpSpPr/>
        <p:nvPr/>
      </p:nvGrpSpPr>
      <p:grpSpPr>
        <a:xfrm>
          <a:off x="0" y="0"/>
          <a:ext cx="0" cy="0"/>
          <a:chOff x="0" y="0"/>
          <a:chExt cx="0" cy="0"/>
        </a:xfrm>
      </p:grpSpPr>
      <p:sp>
        <p:nvSpPr>
          <p:cNvPr id="194" name="Google Shape;194;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3"/>
              </a:buClr>
              <a:buSzPts val="3200"/>
              <a:buFont typeface="Libre Baskervill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5" name="Google Shape;195;p3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SzPts val="3200"/>
              <a:buChar char="•"/>
              <a:defRPr sz="3200"/>
            </a:lvl1pPr>
            <a:lvl2pPr indent="-406400" lvl="1" marL="914400" algn="l">
              <a:lnSpc>
                <a:spcPct val="90000"/>
              </a:lnSpc>
              <a:spcBef>
                <a:spcPts val="500"/>
              </a:spcBef>
              <a:spcAft>
                <a:spcPts val="0"/>
              </a:spcAft>
              <a:buSzPts val="2800"/>
              <a:buChar char="•"/>
              <a:defRPr sz="2800"/>
            </a:lvl2pPr>
            <a:lvl3pPr indent="-381000" lvl="2" marL="1371600" algn="l">
              <a:lnSpc>
                <a:spcPct val="90000"/>
              </a:lnSpc>
              <a:spcBef>
                <a:spcPts val="500"/>
              </a:spcBef>
              <a:spcAft>
                <a:spcPts val="0"/>
              </a:spcAft>
              <a:buSzPts val="2400"/>
              <a:buChar char="•"/>
              <a:defRPr sz="2400"/>
            </a:lvl3pPr>
            <a:lvl4pPr indent="-355600" lvl="3" marL="1828800" algn="l">
              <a:lnSpc>
                <a:spcPct val="90000"/>
              </a:lnSpc>
              <a:spcBef>
                <a:spcPts val="500"/>
              </a:spcBef>
              <a:spcAft>
                <a:spcPts val="0"/>
              </a:spcAft>
              <a:buSzPts val="2000"/>
              <a:buChar char="•"/>
              <a:defRPr sz="2000"/>
            </a:lvl4pPr>
            <a:lvl5pPr indent="-355600" lvl="4" marL="2286000" algn="l">
              <a:lnSpc>
                <a:spcPct val="90000"/>
              </a:lnSpc>
              <a:spcBef>
                <a:spcPts val="500"/>
              </a:spcBef>
              <a:spcAft>
                <a:spcPts val="0"/>
              </a:spcAft>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96" name="Google Shape;196;p3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600"/>
              <a:buNone/>
              <a:defRPr sz="1600"/>
            </a:lvl1pPr>
            <a:lvl2pPr indent="-228600" lvl="1" marL="914400" algn="l">
              <a:lnSpc>
                <a:spcPct val="90000"/>
              </a:lnSpc>
              <a:spcBef>
                <a:spcPts val="500"/>
              </a:spcBef>
              <a:spcAft>
                <a:spcPts val="0"/>
              </a:spcAft>
              <a:buSzPts val="1400"/>
              <a:buNone/>
              <a:defRPr sz="1400"/>
            </a:lvl2pPr>
            <a:lvl3pPr indent="-228600" lvl="2" marL="1371600" algn="l">
              <a:lnSpc>
                <a:spcPct val="90000"/>
              </a:lnSpc>
              <a:spcBef>
                <a:spcPts val="500"/>
              </a:spcBef>
              <a:spcAft>
                <a:spcPts val="0"/>
              </a:spcAft>
              <a:buSzPts val="1200"/>
              <a:buNone/>
              <a:defRPr sz="1200"/>
            </a:lvl3pPr>
            <a:lvl4pPr indent="-228600" lvl="3" marL="1828800" algn="l">
              <a:lnSpc>
                <a:spcPct val="90000"/>
              </a:lnSpc>
              <a:spcBef>
                <a:spcPts val="500"/>
              </a:spcBef>
              <a:spcAft>
                <a:spcPts val="0"/>
              </a:spcAft>
              <a:buSzPts val="1000"/>
              <a:buNone/>
              <a:defRPr sz="1000"/>
            </a:lvl4pPr>
            <a:lvl5pPr indent="-228600" lvl="4" marL="2286000" algn="l">
              <a:lnSpc>
                <a:spcPct val="90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97" name="Google Shape;197;p36"/>
          <p:cNvSpPr txBox="1"/>
          <p:nvPr>
            <p:ph idx="11" type="ftr"/>
          </p:nvPr>
        </p:nvSpPr>
        <p:spPr>
          <a:xfrm>
            <a:off x="22860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8" name="Google Shape;198;p36"/>
          <p:cNvSpPr txBox="1"/>
          <p:nvPr>
            <p:ph idx="12" type="sldNum"/>
          </p:nvPr>
        </p:nvSpPr>
        <p:spPr>
          <a:xfrm>
            <a:off x="9208008"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chemeClr val="dk1"/>
                </a:solidFill>
                <a:latin typeface="Gill Sans"/>
                <a:ea typeface="Gill Sans"/>
                <a:cs typeface="Gill Sans"/>
                <a:sym typeface="Gill Sans"/>
              </a:defRPr>
            </a:lvl1pPr>
            <a:lvl2pPr indent="0" lvl="1" marL="0" marR="0" algn="r">
              <a:spcBef>
                <a:spcPts val="0"/>
              </a:spcBef>
              <a:buNone/>
              <a:defRPr sz="1200">
                <a:solidFill>
                  <a:schemeClr val="dk1"/>
                </a:solidFill>
                <a:latin typeface="Gill Sans"/>
                <a:ea typeface="Gill Sans"/>
                <a:cs typeface="Gill Sans"/>
                <a:sym typeface="Gill Sans"/>
              </a:defRPr>
            </a:lvl2pPr>
            <a:lvl3pPr indent="0" lvl="2" marL="0" marR="0" algn="r">
              <a:spcBef>
                <a:spcPts val="0"/>
              </a:spcBef>
              <a:buNone/>
              <a:defRPr sz="1200">
                <a:solidFill>
                  <a:schemeClr val="dk1"/>
                </a:solidFill>
                <a:latin typeface="Gill Sans"/>
                <a:ea typeface="Gill Sans"/>
                <a:cs typeface="Gill Sans"/>
                <a:sym typeface="Gill Sans"/>
              </a:defRPr>
            </a:lvl3pPr>
            <a:lvl4pPr indent="0" lvl="3" marL="0" marR="0" algn="r">
              <a:spcBef>
                <a:spcPts val="0"/>
              </a:spcBef>
              <a:buNone/>
              <a:defRPr sz="1200">
                <a:solidFill>
                  <a:schemeClr val="dk1"/>
                </a:solidFill>
                <a:latin typeface="Gill Sans"/>
                <a:ea typeface="Gill Sans"/>
                <a:cs typeface="Gill Sans"/>
                <a:sym typeface="Gill Sans"/>
              </a:defRPr>
            </a:lvl4pPr>
            <a:lvl5pPr indent="0" lvl="4" marL="0" marR="0" algn="r">
              <a:spcBef>
                <a:spcPts val="0"/>
              </a:spcBef>
              <a:buNone/>
              <a:defRPr sz="1200">
                <a:solidFill>
                  <a:schemeClr val="dk1"/>
                </a:solidFill>
                <a:latin typeface="Gill Sans"/>
                <a:ea typeface="Gill Sans"/>
                <a:cs typeface="Gill Sans"/>
                <a:sym typeface="Gill Sans"/>
              </a:defRPr>
            </a:lvl5pPr>
            <a:lvl6pPr indent="0" lvl="5" marL="0" marR="0" algn="r">
              <a:spcBef>
                <a:spcPts val="0"/>
              </a:spcBef>
              <a:buNone/>
              <a:defRPr sz="1200">
                <a:solidFill>
                  <a:schemeClr val="dk1"/>
                </a:solidFill>
                <a:latin typeface="Gill Sans"/>
                <a:ea typeface="Gill Sans"/>
                <a:cs typeface="Gill Sans"/>
                <a:sym typeface="Gill Sans"/>
              </a:defRPr>
            </a:lvl6pPr>
            <a:lvl7pPr indent="0" lvl="6" marL="0" marR="0" algn="r">
              <a:spcBef>
                <a:spcPts val="0"/>
              </a:spcBef>
              <a:buNone/>
              <a:defRPr sz="1200">
                <a:solidFill>
                  <a:schemeClr val="dk1"/>
                </a:solidFill>
                <a:latin typeface="Gill Sans"/>
                <a:ea typeface="Gill Sans"/>
                <a:cs typeface="Gill Sans"/>
                <a:sym typeface="Gill Sans"/>
              </a:defRPr>
            </a:lvl7pPr>
            <a:lvl8pPr indent="0" lvl="7" marL="0" marR="0" algn="r">
              <a:spcBef>
                <a:spcPts val="0"/>
              </a:spcBef>
              <a:buNone/>
              <a:defRPr sz="1200">
                <a:solidFill>
                  <a:schemeClr val="dk1"/>
                </a:solidFill>
                <a:latin typeface="Gill Sans"/>
                <a:ea typeface="Gill Sans"/>
                <a:cs typeface="Gill Sans"/>
                <a:sym typeface="Gill Sans"/>
              </a:defRPr>
            </a:lvl8pPr>
            <a:lvl9pPr indent="0" lvl="8" marL="0" marR="0" algn="r">
              <a:spcBef>
                <a:spcPts val="0"/>
              </a:spcBef>
              <a:buNone/>
              <a:defRPr sz="1200">
                <a:solidFill>
                  <a:schemeClr val="dk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99" name="Shape 199"/>
        <p:cNvGrpSpPr/>
        <p:nvPr/>
      </p:nvGrpSpPr>
      <p:grpSpPr>
        <a:xfrm>
          <a:off x="0" y="0"/>
          <a:ext cx="0" cy="0"/>
          <a:chOff x="0" y="0"/>
          <a:chExt cx="0" cy="0"/>
        </a:xfrm>
      </p:grpSpPr>
      <p:sp>
        <p:nvSpPr>
          <p:cNvPr id="200" name="Google Shape;200;p3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3"/>
              </a:buClr>
              <a:buSzPts val="3200"/>
              <a:buFont typeface="Libre Baskervill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1" name="Google Shape;201;p37"/>
          <p:cNvSpPr/>
          <p:nvPr>
            <p:ph idx="2" type="pic"/>
          </p:nvPr>
        </p:nvSpPr>
        <p:spPr>
          <a:xfrm>
            <a:off x="5183188" y="987425"/>
            <a:ext cx="6172200" cy="4873625"/>
          </a:xfrm>
          <a:prstGeom prst="rect">
            <a:avLst/>
          </a:prstGeom>
          <a:noFill/>
          <a:ln>
            <a:noFill/>
          </a:ln>
        </p:spPr>
      </p:sp>
      <p:sp>
        <p:nvSpPr>
          <p:cNvPr id="202" name="Google Shape;202;p3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600"/>
              <a:buNone/>
              <a:defRPr sz="1600"/>
            </a:lvl1pPr>
            <a:lvl2pPr indent="-228600" lvl="1" marL="914400" algn="l">
              <a:lnSpc>
                <a:spcPct val="90000"/>
              </a:lnSpc>
              <a:spcBef>
                <a:spcPts val="500"/>
              </a:spcBef>
              <a:spcAft>
                <a:spcPts val="0"/>
              </a:spcAft>
              <a:buSzPts val="1400"/>
              <a:buNone/>
              <a:defRPr sz="1400"/>
            </a:lvl2pPr>
            <a:lvl3pPr indent="-228600" lvl="2" marL="1371600" algn="l">
              <a:lnSpc>
                <a:spcPct val="90000"/>
              </a:lnSpc>
              <a:spcBef>
                <a:spcPts val="500"/>
              </a:spcBef>
              <a:spcAft>
                <a:spcPts val="0"/>
              </a:spcAft>
              <a:buSzPts val="1200"/>
              <a:buNone/>
              <a:defRPr sz="1200"/>
            </a:lvl3pPr>
            <a:lvl4pPr indent="-228600" lvl="3" marL="1828800" algn="l">
              <a:lnSpc>
                <a:spcPct val="90000"/>
              </a:lnSpc>
              <a:spcBef>
                <a:spcPts val="500"/>
              </a:spcBef>
              <a:spcAft>
                <a:spcPts val="0"/>
              </a:spcAft>
              <a:buSzPts val="1000"/>
              <a:buNone/>
              <a:defRPr sz="1000"/>
            </a:lvl4pPr>
            <a:lvl5pPr indent="-228600" lvl="4" marL="2286000" algn="l">
              <a:lnSpc>
                <a:spcPct val="90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03" name="Google Shape;203;p37"/>
          <p:cNvSpPr txBox="1"/>
          <p:nvPr>
            <p:ph idx="11" type="ftr"/>
          </p:nvPr>
        </p:nvSpPr>
        <p:spPr>
          <a:xfrm>
            <a:off x="22860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4" name="Google Shape;204;p37"/>
          <p:cNvSpPr txBox="1"/>
          <p:nvPr>
            <p:ph idx="12" type="sldNum"/>
          </p:nvPr>
        </p:nvSpPr>
        <p:spPr>
          <a:xfrm>
            <a:off x="9208008"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chemeClr val="dk1"/>
                </a:solidFill>
                <a:latin typeface="Gill Sans"/>
                <a:ea typeface="Gill Sans"/>
                <a:cs typeface="Gill Sans"/>
                <a:sym typeface="Gill Sans"/>
              </a:defRPr>
            </a:lvl1pPr>
            <a:lvl2pPr indent="0" lvl="1" marL="0" marR="0" algn="r">
              <a:spcBef>
                <a:spcPts val="0"/>
              </a:spcBef>
              <a:buNone/>
              <a:defRPr sz="1200">
                <a:solidFill>
                  <a:schemeClr val="dk1"/>
                </a:solidFill>
                <a:latin typeface="Gill Sans"/>
                <a:ea typeface="Gill Sans"/>
                <a:cs typeface="Gill Sans"/>
                <a:sym typeface="Gill Sans"/>
              </a:defRPr>
            </a:lvl2pPr>
            <a:lvl3pPr indent="0" lvl="2" marL="0" marR="0" algn="r">
              <a:spcBef>
                <a:spcPts val="0"/>
              </a:spcBef>
              <a:buNone/>
              <a:defRPr sz="1200">
                <a:solidFill>
                  <a:schemeClr val="dk1"/>
                </a:solidFill>
                <a:latin typeface="Gill Sans"/>
                <a:ea typeface="Gill Sans"/>
                <a:cs typeface="Gill Sans"/>
                <a:sym typeface="Gill Sans"/>
              </a:defRPr>
            </a:lvl3pPr>
            <a:lvl4pPr indent="0" lvl="3" marL="0" marR="0" algn="r">
              <a:spcBef>
                <a:spcPts val="0"/>
              </a:spcBef>
              <a:buNone/>
              <a:defRPr sz="1200">
                <a:solidFill>
                  <a:schemeClr val="dk1"/>
                </a:solidFill>
                <a:latin typeface="Gill Sans"/>
                <a:ea typeface="Gill Sans"/>
                <a:cs typeface="Gill Sans"/>
                <a:sym typeface="Gill Sans"/>
              </a:defRPr>
            </a:lvl4pPr>
            <a:lvl5pPr indent="0" lvl="4" marL="0" marR="0" algn="r">
              <a:spcBef>
                <a:spcPts val="0"/>
              </a:spcBef>
              <a:buNone/>
              <a:defRPr sz="1200">
                <a:solidFill>
                  <a:schemeClr val="dk1"/>
                </a:solidFill>
                <a:latin typeface="Gill Sans"/>
                <a:ea typeface="Gill Sans"/>
                <a:cs typeface="Gill Sans"/>
                <a:sym typeface="Gill Sans"/>
              </a:defRPr>
            </a:lvl5pPr>
            <a:lvl6pPr indent="0" lvl="5" marL="0" marR="0" algn="r">
              <a:spcBef>
                <a:spcPts val="0"/>
              </a:spcBef>
              <a:buNone/>
              <a:defRPr sz="1200">
                <a:solidFill>
                  <a:schemeClr val="dk1"/>
                </a:solidFill>
                <a:latin typeface="Gill Sans"/>
                <a:ea typeface="Gill Sans"/>
                <a:cs typeface="Gill Sans"/>
                <a:sym typeface="Gill Sans"/>
              </a:defRPr>
            </a:lvl6pPr>
            <a:lvl7pPr indent="0" lvl="6" marL="0" marR="0" algn="r">
              <a:spcBef>
                <a:spcPts val="0"/>
              </a:spcBef>
              <a:buNone/>
              <a:defRPr sz="1200">
                <a:solidFill>
                  <a:schemeClr val="dk1"/>
                </a:solidFill>
                <a:latin typeface="Gill Sans"/>
                <a:ea typeface="Gill Sans"/>
                <a:cs typeface="Gill Sans"/>
                <a:sym typeface="Gill Sans"/>
              </a:defRPr>
            </a:lvl7pPr>
            <a:lvl8pPr indent="0" lvl="7" marL="0" marR="0" algn="r">
              <a:spcBef>
                <a:spcPts val="0"/>
              </a:spcBef>
              <a:buNone/>
              <a:defRPr sz="1200">
                <a:solidFill>
                  <a:schemeClr val="dk1"/>
                </a:solidFill>
                <a:latin typeface="Gill Sans"/>
                <a:ea typeface="Gill Sans"/>
                <a:cs typeface="Gill Sans"/>
                <a:sym typeface="Gill Sans"/>
              </a:defRPr>
            </a:lvl8pPr>
            <a:lvl9pPr indent="0" lvl="8" marL="0" marR="0" algn="r">
              <a:spcBef>
                <a:spcPts val="0"/>
              </a:spcBef>
              <a:buNone/>
              <a:defRPr sz="1200">
                <a:solidFill>
                  <a:schemeClr val="dk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bg>
      <p:bgPr>
        <a:solidFill>
          <a:schemeClr val="dk2"/>
        </a:solidFill>
      </p:bgPr>
    </p:bg>
    <p:spTree>
      <p:nvGrpSpPr>
        <p:cNvPr id="24" name="Shape 24"/>
        <p:cNvGrpSpPr/>
        <p:nvPr/>
      </p:nvGrpSpPr>
      <p:grpSpPr>
        <a:xfrm>
          <a:off x="0" y="0"/>
          <a:ext cx="0" cy="0"/>
          <a:chOff x="0" y="0"/>
          <a:chExt cx="0" cy="0"/>
        </a:xfrm>
      </p:grpSpPr>
      <p:sp>
        <p:nvSpPr>
          <p:cNvPr id="25" name="Google Shape;25;p20"/>
          <p:cNvSpPr/>
          <p:nvPr/>
        </p:nvSpPr>
        <p:spPr>
          <a:xfrm>
            <a:off x="0" y="1533950"/>
            <a:ext cx="12192000" cy="3790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Gill Sans"/>
              <a:ea typeface="Gill Sans"/>
              <a:cs typeface="Gill Sans"/>
              <a:sym typeface="Gill Sans"/>
            </a:endParaRPr>
          </a:p>
        </p:txBody>
      </p:sp>
      <p:pic>
        <p:nvPicPr>
          <p:cNvPr descr="A picture containing fabric&#10;&#10;Description automatically generated" id="26" name="Google Shape;26;p20"/>
          <p:cNvPicPr preferRelativeResize="0"/>
          <p:nvPr/>
        </p:nvPicPr>
        <p:blipFill rotWithShape="1">
          <a:blip r:embed="rId2">
            <a:alphaModFix/>
          </a:blip>
          <a:srcRect b="0" l="0" r="0" t="0"/>
          <a:stretch/>
        </p:blipFill>
        <p:spPr>
          <a:xfrm rot="-5400000">
            <a:off x="5056236" y="-1772981"/>
            <a:ext cx="2147050" cy="6039669"/>
          </a:xfrm>
          <a:prstGeom prst="rect">
            <a:avLst/>
          </a:prstGeom>
          <a:noFill/>
          <a:ln>
            <a:noFill/>
          </a:ln>
        </p:spPr>
      </p:pic>
      <p:sp>
        <p:nvSpPr>
          <p:cNvPr id="27" name="Google Shape;27;p20"/>
          <p:cNvSpPr/>
          <p:nvPr/>
        </p:nvSpPr>
        <p:spPr>
          <a:xfrm>
            <a:off x="225552" y="1796143"/>
            <a:ext cx="11740896" cy="3265714"/>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Gill Sans"/>
              <a:ea typeface="Gill Sans"/>
              <a:cs typeface="Gill Sans"/>
              <a:sym typeface="Gill Sans"/>
            </a:endParaRPr>
          </a:p>
        </p:txBody>
      </p:sp>
      <p:pic>
        <p:nvPicPr>
          <p:cNvPr descr="A picture containing flower, plant&#10;&#10;Description automatically generated" id="28" name="Google Shape;28;p20"/>
          <p:cNvPicPr preferRelativeResize="0"/>
          <p:nvPr/>
        </p:nvPicPr>
        <p:blipFill rotWithShape="1">
          <a:blip r:embed="rId3">
            <a:alphaModFix/>
          </a:blip>
          <a:srcRect b="0" l="0" r="0" t="0"/>
          <a:stretch/>
        </p:blipFill>
        <p:spPr>
          <a:xfrm rot="-5400000">
            <a:off x="6307543" y="-287017"/>
            <a:ext cx="1051334" cy="3866771"/>
          </a:xfrm>
          <a:prstGeom prst="rect">
            <a:avLst/>
          </a:prstGeom>
          <a:noFill/>
          <a:ln>
            <a:noFill/>
          </a:ln>
        </p:spPr>
      </p:pic>
      <p:pic>
        <p:nvPicPr>
          <p:cNvPr descr="A picture containing mollusk, insect&#10;&#10;Description automatically generated" id="29" name="Google Shape;29;p20"/>
          <p:cNvPicPr preferRelativeResize="0"/>
          <p:nvPr/>
        </p:nvPicPr>
        <p:blipFill rotWithShape="1">
          <a:blip r:embed="rId4">
            <a:alphaModFix/>
          </a:blip>
          <a:srcRect b="0" l="0" r="0" t="0"/>
          <a:stretch/>
        </p:blipFill>
        <p:spPr>
          <a:xfrm>
            <a:off x="5492222" y="4923380"/>
            <a:ext cx="1207554" cy="354511"/>
          </a:xfrm>
          <a:prstGeom prst="rect">
            <a:avLst/>
          </a:prstGeom>
          <a:noFill/>
          <a:ln>
            <a:noFill/>
          </a:ln>
        </p:spPr>
      </p:pic>
      <p:sp>
        <p:nvSpPr>
          <p:cNvPr id="30" name="Google Shape;30;p20"/>
          <p:cNvSpPr txBox="1"/>
          <p:nvPr>
            <p:ph type="title"/>
          </p:nvPr>
        </p:nvSpPr>
        <p:spPr>
          <a:xfrm>
            <a:off x="1743456" y="2404872"/>
            <a:ext cx="8705088" cy="2002536"/>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0"/>
              </a:spcBef>
              <a:spcAft>
                <a:spcPts val="0"/>
              </a:spcAft>
              <a:buClr>
                <a:schemeClr val="accent3"/>
              </a:buClr>
              <a:buSzPts val="4400"/>
              <a:buFont typeface="Libre Baskerville"/>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20"/>
          <p:cNvSpPr txBox="1"/>
          <p:nvPr>
            <p:ph idx="1" type="body"/>
          </p:nvPr>
        </p:nvSpPr>
        <p:spPr>
          <a:xfrm>
            <a:off x="1743454" y="3964517"/>
            <a:ext cx="8705089" cy="457200"/>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SzPts val="2400"/>
              <a:buNone/>
              <a:defRPr sz="2400">
                <a:solidFill>
                  <a:schemeClr val="accent3"/>
                </a:solidFill>
              </a:defRPr>
            </a:lvl1pPr>
            <a:lvl2pPr indent="-228600" lvl="1" marL="914400" algn="l">
              <a:lnSpc>
                <a:spcPct val="90000"/>
              </a:lnSpc>
              <a:spcBef>
                <a:spcPts val="500"/>
              </a:spcBef>
              <a:spcAft>
                <a:spcPts val="0"/>
              </a:spcAft>
              <a:buSzPts val="2000"/>
              <a:buNone/>
              <a:defRPr sz="2000">
                <a:solidFill>
                  <a:srgbClr val="888888"/>
                </a:solidFill>
              </a:defRPr>
            </a:lvl2pPr>
            <a:lvl3pPr indent="-228600" lvl="2" marL="1371600" algn="l">
              <a:lnSpc>
                <a:spcPct val="90000"/>
              </a:lnSpc>
              <a:spcBef>
                <a:spcPts val="500"/>
              </a:spcBef>
              <a:spcAft>
                <a:spcPts val="0"/>
              </a:spcAft>
              <a:buSzPts val="1800"/>
              <a:buNone/>
              <a:defRPr sz="1800">
                <a:solidFill>
                  <a:srgbClr val="888888"/>
                </a:solidFill>
              </a:defRPr>
            </a:lvl3pPr>
            <a:lvl4pPr indent="-228600" lvl="3" marL="1828800" algn="l">
              <a:lnSpc>
                <a:spcPct val="90000"/>
              </a:lnSpc>
              <a:spcBef>
                <a:spcPts val="500"/>
              </a:spcBef>
              <a:spcAft>
                <a:spcPts val="0"/>
              </a:spcAft>
              <a:buSzPts val="1600"/>
              <a:buNone/>
              <a:defRPr sz="1600">
                <a:solidFill>
                  <a:srgbClr val="888888"/>
                </a:solidFill>
              </a:defRPr>
            </a:lvl4pPr>
            <a:lvl5pPr indent="-228600" lvl="4" marL="2286000" algn="l">
              <a:lnSpc>
                <a:spcPct val="90000"/>
              </a:lnSpc>
              <a:spcBef>
                <a:spcPts val="500"/>
              </a:spcBef>
              <a:spcAft>
                <a:spcPts val="0"/>
              </a:spcAft>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2" name="Google Shape;32;p20"/>
          <p:cNvSpPr txBox="1"/>
          <p:nvPr>
            <p:ph idx="2" type="body"/>
          </p:nvPr>
        </p:nvSpPr>
        <p:spPr>
          <a:xfrm>
            <a:off x="10149667" y="3189069"/>
            <a:ext cx="945473" cy="193675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14000"/>
              <a:buNone/>
              <a:defRPr b="1" sz="14000">
                <a:solidFill>
                  <a:schemeClr val="dk2"/>
                </a:solidFill>
                <a:latin typeface="Libre Baskerville"/>
                <a:ea typeface="Libre Baskerville"/>
                <a:cs typeface="Libre Baskerville"/>
                <a:sym typeface="Libre Baskerville"/>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0"/>
          <p:cNvSpPr txBox="1"/>
          <p:nvPr>
            <p:ph idx="3" type="body"/>
          </p:nvPr>
        </p:nvSpPr>
        <p:spPr>
          <a:xfrm>
            <a:off x="1033184" y="2136567"/>
            <a:ext cx="941832" cy="193675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14000"/>
              <a:buNone/>
              <a:defRPr b="1" sz="14000">
                <a:solidFill>
                  <a:schemeClr val="dk2"/>
                </a:solidFill>
                <a:latin typeface="Libre Baskerville"/>
                <a:ea typeface="Libre Baskerville"/>
                <a:cs typeface="Libre Baskerville"/>
                <a:sym typeface="Libre Baskerville"/>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2"/>
        </a:solidFill>
      </p:bgPr>
    </p:bg>
    <p:spTree>
      <p:nvGrpSpPr>
        <p:cNvPr id="34" name="Shape 34"/>
        <p:cNvGrpSpPr/>
        <p:nvPr/>
      </p:nvGrpSpPr>
      <p:grpSpPr>
        <a:xfrm>
          <a:off x="0" y="0"/>
          <a:ext cx="0" cy="0"/>
          <a:chOff x="0" y="0"/>
          <a:chExt cx="0" cy="0"/>
        </a:xfrm>
      </p:grpSpPr>
      <p:sp>
        <p:nvSpPr>
          <p:cNvPr id="35" name="Google Shape;35;p21"/>
          <p:cNvSpPr/>
          <p:nvPr/>
        </p:nvSpPr>
        <p:spPr>
          <a:xfrm>
            <a:off x="0" y="3377183"/>
            <a:ext cx="12192000" cy="232657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Gill Sans"/>
              <a:ea typeface="Gill Sans"/>
              <a:cs typeface="Gill Sans"/>
              <a:sym typeface="Gill Sans"/>
            </a:endParaRPr>
          </a:p>
        </p:txBody>
      </p:sp>
      <p:pic>
        <p:nvPicPr>
          <p:cNvPr descr="A close up of a plant&#10;&#10;Description automatically generated with low confidence" id="36" name="Google Shape;36;p21"/>
          <p:cNvPicPr preferRelativeResize="0"/>
          <p:nvPr/>
        </p:nvPicPr>
        <p:blipFill rotWithShape="1">
          <a:blip r:embed="rId2">
            <a:alphaModFix/>
          </a:blip>
          <a:srcRect b="0" l="0" r="0" t="0"/>
          <a:stretch/>
        </p:blipFill>
        <p:spPr>
          <a:xfrm rot="5400000">
            <a:off x="5387322" y="3187511"/>
            <a:ext cx="1422400" cy="5283200"/>
          </a:xfrm>
          <a:prstGeom prst="rect">
            <a:avLst/>
          </a:prstGeom>
          <a:noFill/>
          <a:ln>
            <a:noFill/>
          </a:ln>
        </p:spPr>
      </p:pic>
      <p:pic>
        <p:nvPicPr>
          <p:cNvPr descr="A picture containing bedclothes, fabric&#10;&#10;Description automatically generated" id="37" name="Google Shape;37;p21"/>
          <p:cNvPicPr preferRelativeResize="0"/>
          <p:nvPr/>
        </p:nvPicPr>
        <p:blipFill rotWithShape="1">
          <a:blip r:embed="rId3">
            <a:alphaModFix/>
          </a:blip>
          <a:srcRect b="0" l="0" r="0" t="0"/>
          <a:stretch/>
        </p:blipFill>
        <p:spPr>
          <a:xfrm rot="-5400000">
            <a:off x="5400022" y="287485"/>
            <a:ext cx="1485900" cy="5372100"/>
          </a:xfrm>
          <a:prstGeom prst="rect">
            <a:avLst/>
          </a:prstGeom>
          <a:noFill/>
          <a:ln>
            <a:noFill/>
          </a:ln>
        </p:spPr>
      </p:pic>
      <p:sp>
        <p:nvSpPr>
          <p:cNvPr id="38" name="Google Shape;38;p21"/>
          <p:cNvSpPr/>
          <p:nvPr/>
        </p:nvSpPr>
        <p:spPr>
          <a:xfrm>
            <a:off x="232651" y="3633264"/>
            <a:ext cx="11740896" cy="17897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Gill Sans"/>
              <a:ea typeface="Gill Sans"/>
              <a:cs typeface="Gill Sans"/>
              <a:sym typeface="Gill Sans"/>
            </a:endParaRPr>
          </a:p>
        </p:txBody>
      </p:sp>
      <p:pic>
        <p:nvPicPr>
          <p:cNvPr descr="A picture containing ceramic ware, porcelain&#10;&#10;Description automatically generated" id="39" name="Google Shape;39;p21"/>
          <p:cNvPicPr preferRelativeResize="0"/>
          <p:nvPr/>
        </p:nvPicPr>
        <p:blipFill rotWithShape="1">
          <a:blip r:embed="rId4">
            <a:alphaModFix/>
          </a:blip>
          <a:srcRect b="0" l="0" r="0" t="0"/>
          <a:stretch/>
        </p:blipFill>
        <p:spPr>
          <a:xfrm rot="2590193">
            <a:off x="6957396" y="5090392"/>
            <a:ext cx="856832" cy="832525"/>
          </a:xfrm>
          <a:prstGeom prst="rect">
            <a:avLst/>
          </a:prstGeom>
          <a:noFill/>
          <a:ln>
            <a:noFill/>
          </a:ln>
        </p:spPr>
      </p:pic>
      <p:pic>
        <p:nvPicPr>
          <p:cNvPr descr="A picture containing text&#10;&#10;Description automatically generated" id="40" name="Google Shape;40;p21"/>
          <p:cNvPicPr preferRelativeResize="0"/>
          <p:nvPr/>
        </p:nvPicPr>
        <p:blipFill rotWithShape="1">
          <a:blip r:embed="rId5">
            <a:alphaModFix/>
          </a:blip>
          <a:srcRect b="0" l="0" r="0" t="0"/>
          <a:stretch/>
        </p:blipFill>
        <p:spPr>
          <a:xfrm>
            <a:off x="3362979" y="3252854"/>
            <a:ext cx="1206427" cy="621355"/>
          </a:xfrm>
          <a:prstGeom prst="rect">
            <a:avLst/>
          </a:prstGeom>
          <a:noFill/>
          <a:ln>
            <a:noFill/>
          </a:ln>
        </p:spPr>
      </p:pic>
      <p:sp>
        <p:nvSpPr>
          <p:cNvPr id="41" name="Google Shape;41;p21"/>
          <p:cNvSpPr txBox="1"/>
          <p:nvPr>
            <p:ph type="title"/>
          </p:nvPr>
        </p:nvSpPr>
        <p:spPr>
          <a:xfrm>
            <a:off x="1153668" y="3977640"/>
            <a:ext cx="9884664" cy="73152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accent3"/>
              </a:buClr>
              <a:buSzPts val="4400"/>
              <a:buFont typeface="Libre Baskerville"/>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1"/>
          <p:cNvSpPr txBox="1"/>
          <p:nvPr>
            <p:ph idx="1" type="body"/>
          </p:nvPr>
        </p:nvSpPr>
        <p:spPr>
          <a:xfrm>
            <a:off x="1153668" y="4700016"/>
            <a:ext cx="9884664" cy="457200"/>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SzPts val="2400"/>
              <a:buNone/>
              <a:defRPr sz="2400">
                <a:solidFill>
                  <a:srgbClr val="888888"/>
                </a:solidFill>
              </a:defRPr>
            </a:lvl1pPr>
            <a:lvl2pPr indent="-228600" lvl="1" marL="914400" algn="l">
              <a:lnSpc>
                <a:spcPct val="90000"/>
              </a:lnSpc>
              <a:spcBef>
                <a:spcPts val="500"/>
              </a:spcBef>
              <a:spcAft>
                <a:spcPts val="0"/>
              </a:spcAft>
              <a:buSzPts val="2000"/>
              <a:buNone/>
              <a:defRPr sz="2000">
                <a:solidFill>
                  <a:srgbClr val="888888"/>
                </a:solidFill>
              </a:defRPr>
            </a:lvl2pPr>
            <a:lvl3pPr indent="-228600" lvl="2" marL="1371600" algn="l">
              <a:lnSpc>
                <a:spcPct val="90000"/>
              </a:lnSpc>
              <a:spcBef>
                <a:spcPts val="500"/>
              </a:spcBef>
              <a:spcAft>
                <a:spcPts val="0"/>
              </a:spcAft>
              <a:buSzPts val="1800"/>
              <a:buNone/>
              <a:defRPr sz="1800">
                <a:solidFill>
                  <a:srgbClr val="888888"/>
                </a:solidFill>
              </a:defRPr>
            </a:lvl3pPr>
            <a:lvl4pPr indent="-228600" lvl="3" marL="1828800" algn="l">
              <a:lnSpc>
                <a:spcPct val="90000"/>
              </a:lnSpc>
              <a:spcBef>
                <a:spcPts val="500"/>
              </a:spcBef>
              <a:spcAft>
                <a:spcPts val="0"/>
              </a:spcAft>
              <a:buSzPts val="1600"/>
              <a:buNone/>
              <a:defRPr sz="1600">
                <a:solidFill>
                  <a:srgbClr val="888888"/>
                </a:solidFill>
              </a:defRPr>
            </a:lvl4pPr>
            <a:lvl5pPr indent="-228600" lvl="4" marL="2286000" algn="l">
              <a:lnSpc>
                <a:spcPct val="90000"/>
              </a:lnSpc>
              <a:spcBef>
                <a:spcPts val="500"/>
              </a:spcBef>
              <a:spcAft>
                <a:spcPts val="0"/>
              </a:spcAft>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bg>
      <p:bgPr>
        <a:solidFill>
          <a:schemeClr val="dk2"/>
        </a:solidFill>
      </p:bgPr>
    </p:bg>
    <p:spTree>
      <p:nvGrpSpPr>
        <p:cNvPr id="43" name="Shape 43"/>
        <p:cNvGrpSpPr/>
        <p:nvPr/>
      </p:nvGrpSpPr>
      <p:grpSpPr>
        <a:xfrm>
          <a:off x="0" y="0"/>
          <a:ext cx="0" cy="0"/>
          <a:chOff x="0" y="0"/>
          <a:chExt cx="0" cy="0"/>
        </a:xfrm>
      </p:grpSpPr>
      <p:sp>
        <p:nvSpPr>
          <p:cNvPr id="44" name="Google Shape;44;p22"/>
          <p:cNvSpPr/>
          <p:nvPr/>
        </p:nvSpPr>
        <p:spPr>
          <a:xfrm>
            <a:off x="1174276" y="-756"/>
            <a:ext cx="9843449" cy="569044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45" name="Google Shape;45;p22"/>
          <p:cNvSpPr/>
          <p:nvPr/>
        </p:nvSpPr>
        <p:spPr>
          <a:xfrm>
            <a:off x="1604189" y="-13446"/>
            <a:ext cx="8983623" cy="5257799"/>
          </a:xfrm>
          <a:prstGeom prst="rect">
            <a:avLst/>
          </a:prstGeom>
          <a:no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Gill Sans"/>
              <a:ea typeface="Gill Sans"/>
              <a:cs typeface="Gill Sans"/>
              <a:sym typeface="Gill Sans"/>
            </a:endParaRPr>
          </a:p>
        </p:txBody>
      </p:sp>
      <p:pic>
        <p:nvPicPr>
          <p:cNvPr descr="A picture containing mollusk, insect&#10;&#10;Description automatically generated" id="46" name="Google Shape;46;p22"/>
          <p:cNvPicPr preferRelativeResize="0"/>
          <p:nvPr/>
        </p:nvPicPr>
        <p:blipFill rotWithShape="1">
          <a:blip r:embed="rId2">
            <a:alphaModFix/>
          </a:blip>
          <a:srcRect b="0" l="0" r="0" t="0"/>
          <a:stretch/>
        </p:blipFill>
        <p:spPr>
          <a:xfrm>
            <a:off x="5452833" y="5110810"/>
            <a:ext cx="1207554" cy="354511"/>
          </a:xfrm>
          <a:prstGeom prst="rect">
            <a:avLst/>
          </a:prstGeom>
          <a:noFill/>
          <a:ln>
            <a:noFill/>
          </a:ln>
        </p:spPr>
      </p:pic>
      <p:pic>
        <p:nvPicPr>
          <p:cNvPr id="47" name="Google Shape;47;p22"/>
          <p:cNvPicPr preferRelativeResize="0"/>
          <p:nvPr/>
        </p:nvPicPr>
        <p:blipFill rotWithShape="1">
          <a:blip r:embed="rId3">
            <a:alphaModFix/>
          </a:blip>
          <a:srcRect b="0" l="0" r="0" t="0"/>
          <a:stretch/>
        </p:blipFill>
        <p:spPr>
          <a:xfrm rot="5400000">
            <a:off x="5202474" y="-1953000"/>
            <a:ext cx="1485900" cy="5372100"/>
          </a:xfrm>
          <a:prstGeom prst="rect">
            <a:avLst/>
          </a:prstGeom>
          <a:noFill/>
          <a:ln>
            <a:noFill/>
          </a:ln>
        </p:spPr>
      </p:pic>
      <p:sp>
        <p:nvSpPr>
          <p:cNvPr id="48" name="Google Shape;48;p22"/>
          <p:cNvSpPr txBox="1"/>
          <p:nvPr>
            <p:ph type="title"/>
          </p:nvPr>
        </p:nvSpPr>
        <p:spPr>
          <a:xfrm>
            <a:off x="1748028" y="1389888"/>
            <a:ext cx="8695944" cy="132588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3"/>
              </a:buClr>
              <a:buSzPts val="4400"/>
              <a:buFont typeface="Libre Baskerville"/>
              <a:buNone/>
              <a:defRPr>
                <a:latin typeface="Libre Baskerville"/>
                <a:ea typeface="Libre Baskerville"/>
                <a:cs typeface="Libre Baskerville"/>
                <a:sym typeface="Libre Baskervill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22"/>
          <p:cNvSpPr txBox="1"/>
          <p:nvPr>
            <p:ph idx="1" type="body"/>
          </p:nvPr>
        </p:nvSpPr>
        <p:spPr>
          <a:xfrm>
            <a:off x="2223516" y="2651760"/>
            <a:ext cx="7744968" cy="2697480"/>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000"/>
              </a:spcBef>
              <a:spcAft>
                <a:spcPts val="0"/>
              </a:spcAft>
              <a:buSzPts val="2000"/>
              <a:buNone/>
              <a:defRPr sz="2000">
                <a:latin typeface="Gill Sans"/>
                <a:ea typeface="Gill Sans"/>
                <a:cs typeface="Gill Sans"/>
                <a:sym typeface="Gill Sans"/>
              </a:defRPr>
            </a:lvl1pPr>
            <a:lvl2pPr indent="-342900" lvl="1" marL="914400" algn="ctr">
              <a:lnSpc>
                <a:spcPct val="100000"/>
              </a:lnSpc>
              <a:spcBef>
                <a:spcPts val="500"/>
              </a:spcBef>
              <a:spcAft>
                <a:spcPts val="0"/>
              </a:spcAft>
              <a:buSzPts val="1800"/>
              <a:buChar char="•"/>
              <a:defRPr sz="1800">
                <a:latin typeface="Gill Sans"/>
                <a:ea typeface="Gill Sans"/>
                <a:cs typeface="Gill Sans"/>
                <a:sym typeface="Gill Sans"/>
              </a:defRPr>
            </a:lvl2pPr>
            <a:lvl3pPr indent="-330200" lvl="2" marL="1371600" algn="ctr">
              <a:lnSpc>
                <a:spcPct val="90000"/>
              </a:lnSpc>
              <a:spcBef>
                <a:spcPts val="500"/>
              </a:spcBef>
              <a:spcAft>
                <a:spcPts val="0"/>
              </a:spcAft>
              <a:buSzPts val="1600"/>
              <a:buChar char="•"/>
              <a:defRPr sz="1600">
                <a:latin typeface="Gill Sans"/>
                <a:ea typeface="Gill Sans"/>
                <a:cs typeface="Gill Sans"/>
                <a:sym typeface="Gill Sans"/>
              </a:defRPr>
            </a:lvl3pPr>
            <a:lvl4pPr indent="-317500" lvl="3" marL="1828800" algn="ctr">
              <a:lnSpc>
                <a:spcPct val="90000"/>
              </a:lnSpc>
              <a:spcBef>
                <a:spcPts val="500"/>
              </a:spcBef>
              <a:spcAft>
                <a:spcPts val="0"/>
              </a:spcAft>
              <a:buSzPts val="1400"/>
              <a:buChar char="•"/>
              <a:defRPr sz="1400">
                <a:latin typeface="Gill Sans"/>
                <a:ea typeface="Gill Sans"/>
                <a:cs typeface="Gill Sans"/>
                <a:sym typeface="Gill Sans"/>
              </a:defRPr>
            </a:lvl4pPr>
            <a:lvl5pPr indent="-317500" lvl="4" marL="2286000" algn="ctr">
              <a:lnSpc>
                <a:spcPct val="90000"/>
              </a:lnSpc>
              <a:spcBef>
                <a:spcPts val="500"/>
              </a:spcBef>
              <a:spcAft>
                <a:spcPts val="0"/>
              </a:spcAft>
              <a:buSzPts val="1400"/>
              <a:buChar char="•"/>
              <a:defRPr sz="1400">
                <a:latin typeface="Gill Sans"/>
                <a:ea typeface="Gill Sans"/>
                <a:cs typeface="Gill Sans"/>
                <a:sym typeface="Gill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22"/>
          <p:cNvSpPr txBox="1"/>
          <p:nvPr>
            <p:ph idx="11" type="ftr"/>
          </p:nvPr>
        </p:nvSpPr>
        <p:spPr>
          <a:xfrm>
            <a:off x="22860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2"/>
          <p:cNvSpPr txBox="1"/>
          <p:nvPr>
            <p:ph idx="12" type="sldNum"/>
          </p:nvPr>
        </p:nvSpPr>
        <p:spPr>
          <a:xfrm>
            <a:off x="9208008"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chemeClr val="dk1"/>
                </a:solidFill>
                <a:latin typeface="Gill Sans"/>
                <a:ea typeface="Gill Sans"/>
                <a:cs typeface="Gill Sans"/>
                <a:sym typeface="Gill Sans"/>
              </a:defRPr>
            </a:lvl1pPr>
            <a:lvl2pPr indent="0" lvl="1" marL="0" marR="0" algn="r">
              <a:spcBef>
                <a:spcPts val="0"/>
              </a:spcBef>
              <a:buNone/>
              <a:defRPr sz="1200">
                <a:solidFill>
                  <a:schemeClr val="dk1"/>
                </a:solidFill>
                <a:latin typeface="Gill Sans"/>
                <a:ea typeface="Gill Sans"/>
                <a:cs typeface="Gill Sans"/>
                <a:sym typeface="Gill Sans"/>
              </a:defRPr>
            </a:lvl2pPr>
            <a:lvl3pPr indent="0" lvl="2" marL="0" marR="0" algn="r">
              <a:spcBef>
                <a:spcPts val="0"/>
              </a:spcBef>
              <a:buNone/>
              <a:defRPr sz="1200">
                <a:solidFill>
                  <a:schemeClr val="dk1"/>
                </a:solidFill>
                <a:latin typeface="Gill Sans"/>
                <a:ea typeface="Gill Sans"/>
                <a:cs typeface="Gill Sans"/>
                <a:sym typeface="Gill Sans"/>
              </a:defRPr>
            </a:lvl3pPr>
            <a:lvl4pPr indent="0" lvl="3" marL="0" marR="0" algn="r">
              <a:spcBef>
                <a:spcPts val="0"/>
              </a:spcBef>
              <a:buNone/>
              <a:defRPr sz="1200">
                <a:solidFill>
                  <a:schemeClr val="dk1"/>
                </a:solidFill>
                <a:latin typeface="Gill Sans"/>
                <a:ea typeface="Gill Sans"/>
                <a:cs typeface="Gill Sans"/>
                <a:sym typeface="Gill Sans"/>
              </a:defRPr>
            </a:lvl4pPr>
            <a:lvl5pPr indent="0" lvl="4" marL="0" marR="0" algn="r">
              <a:spcBef>
                <a:spcPts val="0"/>
              </a:spcBef>
              <a:buNone/>
              <a:defRPr sz="1200">
                <a:solidFill>
                  <a:schemeClr val="dk1"/>
                </a:solidFill>
                <a:latin typeface="Gill Sans"/>
                <a:ea typeface="Gill Sans"/>
                <a:cs typeface="Gill Sans"/>
                <a:sym typeface="Gill Sans"/>
              </a:defRPr>
            </a:lvl5pPr>
            <a:lvl6pPr indent="0" lvl="5" marL="0" marR="0" algn="r">
              <a:spcBef>
                <a:spcPts val="0"/>
              </a:spcBef>
              <a:buNone/>
              <a:defRPr sz="1200">
                <a:solidFill>
                  <a:schemeClr val="dk1"/>
                </a:solidFill>
                <a:latin typeface="Gill Sans"/>
                <a:ea typeface="Gill Sans"/>
                <a:cs typeface="Gill Sans"/>
                <a:sym typeface="Gill Sans"/>
              </a:defRPr>
            </a:lvl6pPr>
            <a:lvl7pPr indent="0" lvl="6" marL="0" marR="0" algn="r">
              <a:spcBef>
                <a:spcPts val="0"/>
              </a:spcBef>
              <a:buNone/>
              <a:defRPr sz="1200">
                <a:solidFill>
                  <a:schemeClr val="dk1"/>
                </a:solidFill>
                <a:latin typeface="Gill Sans"/>
                <a:ea typeface="Gill Sans"/>
                <a:cs typeface="Gill Sans"/>
                <a:sym typeface="Gill Sans"/>
              </a:defRPr>
            </a:lvl7pPr>
            <a:lvl8pPr indent="0" lvl="7" marL="0" marR="0" algn="r">
              <a:spcBef>
                <a:spcPts val="0"/>
              </a:spcBef>
              <a:buNone/>
              <a:defRPr sz="1200">
                <a:solidFill>
                  <a:schemeClr val="dk1"/>
                </a:solidFill>
                <a:latin typeface="Gill Sans"/>
                <a:ea typeface="Gill Sans"/>
                <a:cs typeface="Gill Sans"/>
                <a:sym typeface="Gill Sans"/>
              </a:defRPr>
            </a:lvl8pPr>
            <a:lvl9pPr indent="0" lvl="8" marL="0" marR="0" algn="r">
              <a:spcBef>
                <a:spcPts val="0"/>
              </a:spcBef>
              <a:buNone/>
              <a:defRPr sz="1200">
                <a:solidFill>
                  <a:schemeClr val="dk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52" name="Shape 52"/>
        <p:cNvGrpSpPr/>
        <p:nvPr/>
      </p:nvGrpSpPr>
      <p:grpSpPr>
        <a:xfrm>
          <a:off x="0" y="0"/>
          <a:ext cx="0" cy="0"/>
          <a:chOff x="0" y="0"/>
          <a:chExt cx="0" cy="0"/>
        </a:xfrm>
      </p:grpSpPr>
      <p:pic>
        <p:nvPicPr>
          <p:cNvPr descr="A picture containing fabric&#10;&#10;Description automatically generated" id="53" name="Google Shape;53;p23"/>
          <p:cNvPicPr preferRelativeResize="0"/>
          <p:nvPr/>
        </p:nvPicPr>
        <p:blipFill rotWithShape="1">
          <a:blip r:embed="rId2">
            <a:alphaModFix/>
          </a:blip>
          <a:srcRect b="0" l="0" r="0" t="0"/>
          <a:stretch/>
        </p:blipFill>
        <p:spPr>
          <a:xfrm>
            <a:off x="5667013" y="1162701"/>
            <a:ext cx="1562100" cy="4394200"/>
          </a:xfrm>
          <a:prstGeom prst="rect">
            <a:avLst/>
          </a:prstGeom>
          <a:noFill/>
          <a:ln>
            <a:noFill/>
          </a:ln>
        </p:spPr>
      </p:pic>
      <p:sp>
        <p:nvSpPr>
          <p:cNvPr id="54" name="Google Shape;54;p23"/>
          <p:cNvSpPr/>
          <p:nvPr/>
        </p:nvSpPr>
        <p:spPr>
          <a:xfrm>
            <a:off x="0" y="0"/>
            <a:ext cx="6096000" cy="6869575"/>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Gill Sans"/>
              <a:ea typeface="Gill Sans"/>
              <a:cs typeface="Gill Sans"/>
              <a:sym typeface="Gill Sans"/>
            </a:endParaRPr>
          </a:p>
        </p:txBody>
      </p:sp>
      <p:pic>
        <p:nvPicPr>
          <p:cNvPr descr="A picture containing flower, plant&#10;&#10;Description automatically generated" id="55" name="Google Shape;55;p23"/>
          <p:cNvPicPr preferRelativeResize="0"/>
          <p:nvPr/>
        </p:nvPicPr>
        <p:blipFill rotWithShape="1">
          <a:blip r:embed="rId3">
            <a:alphaModFix/>
          </a:blip>
          <a:srcRect b="0" l="0" r="0" t="0"/>
          <a:stretch/>
        </p:blipFill>
        <p:spPr>
          <a:xfrm>
            <a:off x="5777235" y="2476883"/>
            <a:ext cx="749300" cy="2755900"/>
          </a:xfrm>
          <a:prstGeom prst="rect">
            <a:avLst/>
          </a:prstGeom>
          <a:noFill/>
          <a:ln>
            <a:noFill/>
          </a:ln>
        </p:spPr>
      </p:pic>
      <p:pic>
        <p:nvPicPr>
          <p:cNvPr descr="A close-up of a flower&#10;&#10;Description automatically generated with low confidence" id="56" name="Google Shape;56;p23"/>
          <p:cNvPicPr preferRelativeResize="0"/>
          <p:nvPr/>
        </p:nvPicPr>
        <p:blipFill rotWithShape="1">
          <a:blip r:embed="rId4">
            <a:alphaModFix/>
          </a:blip>
          <a:srcRect b="0" l="0" r="0" t="0"/>
          <a:stretch/>
        </p:blipFill>
        <p:spPr>
          <a:xfrm>
            <a:off x="2319809" y="1695833"/>
            <a:ext cx="1155700" cy="4318000"/>
          </a:xfrm>
          <a:prstGeom prst="rect">
            <a:avLst/>
          </a:prstGeom>
          <a:noFill/>
          <a:ln>
            <a:noFill/>
          </a:ln>
        </p:spPr>
      </p:pic>
      <p:pic>
        <p:nvPicPr>
          <p:cNvPr descr="A close-up of a flower&#10;&#10;Description automatically generated with low confidence" id="57" name="Google Shape;57;p23"/>
          <p:cNvPicPr preferRelativeResize="0"/>
          <p:nvPr/>
        </p:nvPicPr>
        <p:blipFill rotWithShape="1">
          <a:blip r:embed="rId4">
            <a:alphaModFix/>
          </a:blip>
          <a:srcRect b="0" l="0" r="0" t="0"/>
          <a:stretch/>
        </p:blipFill>
        <p:spPr>
          <a:xfrm>
            <a:off x="2366749" y="381916"/>
            <a:ext cx="1155700" cy="4318000"/>
          </a:xfrm>
          <a:prstGeom prst="rect">
            <a:avLst/>
          </a:prstGeom>
          <a:noFill/>
          <a:ln>
            <a:noFill/>
          </a:ln>
        </p:spPr>
      </p:pic>
      <p:sp>
        <p:nvSpPr>
          <p:cNvPr id="58" name="Google Shape;58;p23"/>
          <p:cNvSpPr/>
          <p:nvPr/>
        </p:nvSpPr>
        <p:spPr>
          <a:xfrm>
            <a:off x="1024128" y="2162946"/>
            <a:ext cx="3794760" cy="253697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Gill Sans"/>
              <a:ea typeface="Gill Sans"/>
              <a:cs typeface="Gill Sans"/>
              <a:sym typeface="Gill Sans"/>
            </a:endParaRPr>
          </a:p>
        </p:txBody>
      </p:sp>
      <p:sp>
        <p:nvSpPr>
          <p:cNvPr id="59" name="Google Shape;59;p23"/>
          <p:cNvSpPr/>
          <p:nvPr/>
        </p:nvSpPr>
        <p:spPr>
          <a:xfrm>
            <a:off x="1131655" y="2264499"/>
            <a:ext cx="3585549" cy="2335427"/>
          </a:xfrm>
          <a:prstGeom prst="rect">
            <a:avLst/>
          </a:prstGeom>
          <a:no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Gill Sans"/>
              <a:ea typeface="Gill Sans"/>
              <a:cs typeface="Gill Sans"/>
              <a:sym typeface="Gill Sans"/>
            </a:endParaRPr>
          </a:p>
        </p:txBody>
      </p:sp>
      <p:sp>
        <p:nvSpPr>
          <p:cNvPr id="60" name="Google Shape;60;p23"/>
          <p:cNvSpPr txBox="1"/>
          <p:nvPr>
            <p:ph type="title"/>
          </p:nvPr>
        </p:nvSpPr>
        <p:spPr>
          <a:xfrm>
            <a:off x="1472184" y="2889504"/>
            <a:ext cx="2852928" cy="1088136"/>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3"/>
              </a:buClr>
              <a:buSzPts val="4400"/>
              <a:buFont typeface="Libre Baskerville"/>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23"/>
          <p:cNvSpPr txBox="1"/>
          <p:nvPr>
            <p:ph idx="1" type="body"/>
          </p:nvPr>
        </p:nvSpPr>
        <p:spPr>
          <a:xfrm>
            <a:off x="8211312" y="2011680"/>
            <a:ext cx="2999232" cy="2843784"/>
          </a:xfrm>
          <a:prstGeom prst="rect">
            <a:avLst/>
          </a:prstGeom>
          <a:noFill/>
          <a:ln>
            <a:noFill/>
          </a:ln>
        </p:spPr>
        <p:txBody>
          <a:bodyPr anchorCtr="0" anchor="ctr" bIns="45700" lIns="91425" spcFirstLastPara="1" rIns="91425" wrap="square" tIns="45700">
            <a:normAutofit/>
          </a:bodyPr>
          <a:lstStyle>
            <a:lvl1pPr indent="-228600" lvl="0" marL="457200" algn="l">
              <a:lnSpc>
                <a:spcPct val="150000"/>
              </a:lnSpc>
              <a:spcBef>
                <a:spcPts val="1000"/>
              </a:spcBef>
              <a:spcAft>
                <a:spcPts val="0"/>
              </a:spcAft>
              <a:buSzPts val="2400"/>
              <a:buNone/>
              <a:defRPr sz="2400">
                <a:latin typeface="Gill Sans"/>
                <a:ea typeface="Gill Sans"/>
                <a:cs typeface="Gill Sans"/>
                <a:sym typeface="Gill Sans"/>
              </a:defRPr>
            </a:lvl1pPr>
            <a:lvl2pPr indent="-355600" lvl="1" marL="914400" algn="l">
              <a:lnSpc>
                <a:spcPct val="150000"/>
              </a:lnSpc>
              <a:spcBef>
                <a:spcPts val="500"/>
              </a:spcBef>
              <a:spcAft>
                <a:spcPts val="0"/>
              </a:spcAft>
              <a:buSzPts val="2000"/>
              <a:buChar char="•"/>
              <a:defRPr sz="2000">
                <a:latin typeface="Gill Sans"/>
                <a:ea typeface="Gill Sans"/>
                <a:cs typeface="Gill Sans"/>
                <a:sym typeface="Gill Sans"/>
              </a:defRPr>
            </a:lvl2pPr>
            <a:lvl3pPr indent="-330200" lvl="2" marL="1371600" algn="ctr">
              <a:lnSpc>
                <a:spcPct val="90000"/>
              </a:lnSpc>
              <a:spcBef>
                <a:spcPts val="500"/>
              </a:spcBef>
              <a:spcAft>
                <a:spcPts val="0"/>
              </a:spcAft>
              <a:buSzPts val="1600"/>
              <a:buChar char="•"/>
              <a:defRPr sz="1600">
                <a:latin typeface="Gill Sans"/>
                <a:ea typeface="Gill Sans"/>
                <a:cs typeface="Gill Sans"/>
                <a:sym typeface="Gill Sans"/>
              </a:defRPr>
            </a:lvl3pPr>
            <a:lvl4pPr indent="-317500" lvl="3" marL="1828800" algn="ctr">
              <a:lnSpc>
                <a:spcPct val="90000"/>
              </a:lnSpc>
              <a:spcBef>
                <a:spcPts val="500"/>
              </a:spcBef>
              <a:spcAft>
                <a:spcPts val="0"/>
              </a:spcAft>
              <a:buSzPts val="1400"/>
              <a:buChar char="•"/>
              <a:defRPr sz="1400">
                <a:latin typeface="Gill Sans"/>
                <a:ea typeface="Gill Sans"/>
                <a:cs typeface="Gill Sans"/>
                <a:sym typeface="Gill Sans"/>
              </a:defRPr>
            </a:lvl4pPr>
            <a:lvl5pPr indent="-317500" lvl="4" marL="2286000" algn="ctr">
              <a:lnSpc>
                <a:spcPct val="90000"/>
              </a:lnSpc>
              <a:spcBef>
                <a:spcPts val="500"/>
              </a:spcBef>
              <a:spcAft>
                <a:spcPts val="0"/>
              </a:spcAft>
              <a:buSzPts val="1400"/>
              <a:buChar char="•"/>
              <a:defRPr sz="1400">
                <a:latin typeface="Gill Sans"/>
                <a:ea typeface="Gill Sans"/>
                <a:cs typeface="Gill Sans"/>
                <a:sym typeface="Gill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2"/>
        </a:solidFill>
      </p:bgPr>
    </p:bg>
    <p:spTree>
      <p:nvGrpSpPr>
        <p:cNvPr id="62" name="Shape 62"/>
        <p:cNvGrpSpPr/>
        <p:nvPr/>
      </p:nvGrpSpPr>
      <p:grpSpPr>
        <a:xfrm>
          <a:off x="0" y="0"/>
          <a:ext cx="0" cy="0"/>
          <a:chOff x="0" y="0"/>
          <a:chExt cx="0" cy="0"/>
        </a:xfrm>
      </p:grpSpPr>
      <p:pic>
        <p:nvPicPr>
          <p:cNvPr descr="A picture containing text, plant&#10;&#10;Description automatically generated" id="63" name="Google Shape;63;p24"/>
          <p:cNvPicPr preferRelativeResize="0"/>
          <p:nvPr/>
        </p:nvPicPr>
        <p:blipFill rotWithShape="1">
          <a:blip r:embed="rId2">
            <a:alphaModFix/>
          </a:blip>
          <a:srcRect b="0" l="0" r="0" t="0"/>
          <a:stretch/>
        </p:blipFill>
        <p:spPr>
          <a:xfrm>
            <a:off x="1517210" y="0"/>
            <a:ext cx="8392026" cy="6858000"/>
          </a:xfrm>
          <a:prstGeom prst="rect">
            <a:avLst/>
          </a:prstGeom>
          <a:noFill/>
          <a:ln>
            <a:noFill/>
          </a:ln>
        </p:spPr>
      </p:pic>
      <p:sp>
        <p:nvSpPr>
          <p:cNvPr id="64" name="Google Shape;64;p24"/>
          <p:cNvSpPr/>
          <p:nvPr/>
        </p:nvSpPr>
        <p:spPr>
          <a:xfrm>
            <a:off x="3300284" y="654912"/>
            <a:ext cx="5591432" cy="5591432"/>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Gill Sans"/>
              <a:ea typeface="Gill Sans"/>
              <a:cs typeface="Gill Sans"/>
              <a:sym typeface="Gill Sans"/>
            </a:endParaRPr>
          </a:p>
        </p:txBody>
      </p:sp>
      <p:cxnSp>
        <p:nvCxnSpPr>
          <p:cNvPr id="65" name="Google Shape;65;p24"/>
          <p:cNvCxnSpPr/>
          <p:nvPr/>
        </p:nvCxnSpPr>
        <p:spPr>
          <a:xfrm>
            <a:off x="4359876" y="4300155"/>
            <a:ext cx="3472249" cy="0"/>
          </a:xfrm>
          <a:prstGeom prst="straightConnector1">
            <a:avLst/>
          </a:prstGeom>
          <a:noFill/>
          <a:ln cap="flat" cmpd="sng" w="19050">
            <a:solidFill>
              <a:schemeClr val="accent1"/>
            </a:solidFill>
            <a:prstDash val="solid"/>
            <a:miter lim="800000"/>
            <a:headEnd len="sm" w="sm" type="none"/>
            <a:tailEnd len="sm" w="sm" type="none"/>
          </a:ln>
        </p:spPr>
      </p:cxnSp>
      <p:pic>
        <p:nvPicPr>
          <p:cNvPr descr="A picture containing text&#10;&#10;Description automatically generated" id="66" name="Google Shape;66;p24"/>
          <p:cNvPicPr preferRelativeResize="0"/>
          <p:nvPr/>
        </p:nvPicPr>
        <p:blipFill rotWithShape="1">
          <a:blip r:embed="rId3">
            <a:alphaModFix/>
          </a:blip>
          <a:srcRect b="0" l="0" r="0" t="0"/>
          <a:stretch/>
        </p:blipFill>
        <p:spPr>
          <a:xfrm>
            <a:off x="5609961" y="4157464"/>
            <a:ext cx="972078" cy="285381"/>
          </a:xfrm>
          <a:prstGeom prst="rect">
            <a:avLst/>
          </a:prstGeom>
          <a:noFill/>
          <a:ln>
            <a:noFill/>
          </a:ln>
        </p:spPr>
      </p:pic>
      <p:sp>
        <p:nvSpPr>
          <p:cNvPr id="67" name="Google Shape;67;p24"/>
          <p:cNvSpPr/>
          <p:nvPr/>
        </p:nvSpPr>
        <p:spPr>
          <a:xfrm>
            <a:off x="3447535" y="807312"/>
            <a:ext cx="5296930" cy="5296930"/>
          </a:xfrm>
          <a:prstGeom prst="ellipse">
            <a:avLst/>
          </a:prstGeom>
          <a:no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Gill Sans"/>
              <a:ea typeface="Gill Sans"/>
              <a:cs typeface="Gill Sans"/>
              <a:sym typeface="Gill Sans"/>
            </a:endParaRPr>
          </a:p>
        </p:txBody>
      </p:sp>
      <p:pic>
        <p:nvPicPr>
          <p:cNvPr descr="A picture containing ceramic ware, porcelain&#10;&#10;Description automatically generated" id="68" name="Google Shape;68;p24"/>
          <p:cNvPicPr preferRelativeResize="0"/>
          <p:nvPr/>
        </p:nvPicPr>
        <p:blipFill rotWithShape="1">
          <a:blip r:embed="rId4">
            <a:alphaModFix/>
          </a:blip>
          <a:srcRect b="0" l="0" r="0" t="0"/>
          <a:stretch/>
        </p:blipFill>
        <p:spPr>
          <a:xfrm>
            <a:off x="7019338" y="4814449"/>
            <a:ext cx="1668775" cy="1621434"/>
          </a:xfrm>
          <a:prstGeom prst="rect">
            <a:avLst/>
          </a:prstGeom>
          <a:noFill/>
          <a:ln>
            <a:noFill/>
          </a:ln>
        </p:spPr>
      </p:pic>
      <p:pic>
        <p:nvPicPr>
          <p:cNvPr id="69" name="Google Shape;69;p24"/>
          <p:cNvPicPr preferRelativeResize="0"/>
          <p:nvPr/>
        </p:nvPicPr>
        <p:blipFill rotWithShape="1">
          <a:blip r:embed="rId5">
            <a:alphaModFix/>
          </a:blip>
          <a:srcRect b="0" l="0" r="0" t="0"/>
          <a:stretch/>
        </p:blipFill>
        <p:spPr>
          <a:xfrm>
            <a:off x="3530777" y="1164252"/>
            <a:ext cx="818801" cy="845501"/>
          </a:xfrm>
          <a:prstGeom prst="rect">
            <a:avLst/>
          </a:prstGeom>
          <a:noFill/>
          <a:ln>
            <a:noFill/>
          </a:ln>
        </p:spPr>
      </p:pic>
      <p:sp>
        <p:nvSpPr>
          <p:cNvPr id="70" name="Google Shape;70;p24"/>
          <p:cNvSpPr txBox="1"/>
          <p:nvPr>
            <p:ph type="ctrTitle"/>
          </p:nvPr>
        </p:nvSpPr>
        <p:spPr>
          <a:xfrm>
            <a:off x="2749296" y="2660904"/>
            <a:ext cx="6693408" cy="1088136"/>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accent3"/>
              </a:buClr>
              <a:buSzPts val="4600"/>
              <a:buFont typeface="Libre Baskerville"/>
              <a:buNone/>
              <a:defRPr sz="4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24"/>
          <p:cNvSpPr txBox="1"/>
          <p:nvPr>
            <p:ph idx="1" type="subTitle"/>
          </p:nvPr>
        </p:nvSpPr>
        <p:spPr>
          <a:xfrm>
            <a:off x="4596384" y="2267712"/>
            <a:ext cx="2999232" cy="43891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72" name="Shape 72"/>
        <p:cNvGrpSpPr/>
        <p:nvPr/>
      </p:nvGrpSpPr>
      <p:grpSpPr>
        <a:xfrm>
          <a:off x="0" y="0"/>
          <a:ext cx="0" cy="0"/>
          <a:chOff x="0" y="0"/>
          <a:chExt cx="0" cy="0"/>
        </a:xfrm>
      </p:grpSpPr>
      <p:sp>
        <p:nvSpPr>
          <p:cNvPr id="73" name="Google Shape;73;p25"/>
          <p:cNvSpPr txBox="1"/>
          <p:nvPr>
            <p:ph type="title"/>
          </p:nvPr>
        </p:nvSpPr>
        <p:spPr>
          <a:xfrm>
            <a:off x="838200" y="380999"/>
            <a:ext cx="10515600" cy="132588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3"/>
              </a:buClr>
              <a:buSzPts val="4400"/>
              <a:buFont typeface="Libre Baskerville"/>
              <a:buNone/>
              <a:defRPr>
                <a:latin typeface="Libre Baskerville"/>
                <a:ea typeface="Libre Baskerville"/>
                <a:cs typeface="Libre Baskerville"/>
                <a:sym typeface="Libre Baskervill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5"/>
          <p:cNvSpPr txBox="1"/>
          <p:nvPr>
            <p:ph idx="1" type="body"/>
          </p:nvPr>
        </p:nvSpPr>
        <p:spPr>
          <a:xfrm>
            <a:off x="838200" y="1825625"/>
            <a:ext cx="10515600" cy="4370832"/>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a:latin typeface="Gill Sans"/>
                <a:ea typeface="Gill Sans"/>
                <a:cs typeface="Gill Sans"/>
                <a:sym typeface="Gill Sans"/>
              </a:defRPr>
            </a:lvl1pPr>
            <a:lvl2pPr indent="-381000" lvl="1" marL="914400" algn="l">
              <a:lnSpc>
                <a:spcPct val="90000"/>
              </a:lnSpc>
              <a:spcBef>
                <a:spcPts val="500"/>
              </a:spcBef>
              <a:spcAft>
                <a:spcPts val="0"/>
              </a:spcAft>
              <a:buSzPts val="2400"/>
              <a:buChar char="•"/>
              <a:defRPr>
                <a:latin typeface="Gill Sans"/>
                <a:ea typeface="Gill Sans"/>
                <a:cs typeface="Gill Sans"/>
                <a:sym typeface="Gill Sans"/>
              </a:defRPr>
            </a:lvl2pPr>
            <a:lvl3pPr indent="-355600" lvl="2" marL="1371600" algn="l">
              <a:lnSpc>
                <a:spcPct val="90000"/>
              </a:lnSpc>
              <a:spcBef>
                <a:spcPts val="500"/>
              </a:spcBef>
              <a:spcAft>
                <a:spcPts val="0"/>
              </a:spcAft>
              <a:buSzPts val="2000"/>
              <a:buChar char="•"/>
              <a:defRPr>
                <a:latin typeface="Gill Sans"/>
                <a:ea typeface="Gill Sans"/>
                <a:cs typeface="Gill Sans"/>
                <a:sym typeface="Gill Sans"/>
              </a:defRPr>
            </a:lvl3pPr>
            <a:lvl4pPr indent="-342900" lvl="3" marL="1828800" algn="l">
              <a:lnSpc>
                <a:spcPct val="90000"/>
              </a:lnSpc>
              <a:spcBef>
                <a:spcPts val="500"/>
              </a:spcBef>
              <a:spcAft>
                <a:spcPts val="0"/>
              </a:spcAft>
              <a:buSzPts val="1800"/>
              <a:buChar char="•"/>
              <a:defRPr>
                <a:latin typeface="Gill Sans"/>
                <a:ea typeface="Gill Sans"/>
                <a:cs typeface="Gill Sans"/>
                <a:sym typeface="Gill Sans"/>
              </a:defRPr>
            </a:lvl4pPr>
            <a:lvl5pPr indent="-342900" lvl="4" marL="2286000" algn="l">
              <a:lnSpc>
                <a:spcPct val="90000"/>
              </a:lnSpc>
              <a:spcBef>
                <a:spcPts val="500"/>
              </a:spcBef>
              <a:spcAft>
                <a:spcPts val="0"/>
              </a:spcAft>
              <a:buSzPts val="1800"/>
              <a:buChar char="•"/>
              <a:defRPr>
                <a:latin typeface="Gill Sans"/>
                <a:ea typeface="Gill Sans"/>
                <a:cs typeface="Gill Sans"/>
                <a:sym typeface="Gill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5"/>
          <p:cNvSpPr txBox="1"/>
          <p:nvPr>
            <p:ph idx="11" type="ftr"/>
          </p:nvPr>
        </p:nvSpPr>
        <p:spPr>
          <a:xfrm>
            <a:off x="22860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5"/>
          <p:cNvSpPr txBox="1"/>
          <p:nvPr>
            <p:ph idx="12" type="sldNum"/>
          </p:nvPr>
        </p:nvSpPr>
        <p:spPr>
          <a:xfrm>
            <a:off x="9208008"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chemeClr val="dk1"/>
                </a:solidFill>
                <a:latin typeface="Gill Sans"/>
                <a:ea typeface="Gill Sans"/>
                <a:cs typeface="Gill Sans"/>
                <a:sym typeface="Gill Sans"/>
              </a:defRPr>
            </a:lvl1pPr>
            <a:lvl2pPr indent="0" lvl="1" marL="0" marR="0" algn="r">
              <a:spcBef>
                <a:spcPts val="0"/>
              </a:spcBef>
              <a:buNone/>
              <a:defRPr sz="1200">
                <a:solidFill>
                  <a:schemeClr val="dk1"/>
                </a:solidFill>
                <a:latin typeface="Gill Sans"/>
                <a:ea typeface="Gill Sans"/>
                <a:cs typeface="Gill Sans"/>
                <a:sym typeface="Gill Sans"/>
              </a:defRPr>
            </a:lvl2pPr>
            <a:lvl3pPr indent="0" lvl="2" marL="0" marR="0" algn="r">
              <a:spcBef>
                <a:spcPts val="0"/>
              </a:spcBef>
              <a:buNone/>
              <a:defRPr sz="1200">
                <a:solidFill>
                  <a:schemeClr val="dk1"/>
                </a:solidFill>
                <a:latin typeface="Gill Sans"/>
                <a:ea typeface="Gill Sans"/>
                <a:cs typeface="Gill Sans"/>
                <a:sym typeface="Gill Sans"/>
              </a:defRPr>
            </a:lvl3pPr>
            <a:lvl4pPr indent="0" lvl="3" marL="0" marR="0" algn="r">
              <a:spcBef>
                <a:spcPts val="0"/>
              </a:spcBef>
              <a:buNone/>
              <a:defRPr sz="1200">
                <a:solidFill>
                  <a:schemeClr val="dk1"/>
                </a:solidFill>
                <a:latin typeface="Gill Sans"/>
                <a:ea typeface="Gill Sans"/>
                <a:cs typeface="Gill Sans"/>
                <a:sym typeface="Gill Sans"/>
              </a:defRPr>
            </a:lvl4pPr>
            <a:lvl5pPr indent="0" lvl="4" marL="0" marR="0" algn="r">
              <a:spcBef>
                <a:spcPts val="0"/>
              </a:spcBef>
              <a:buNone/>
              <a:defRPr sz="1200">
                <a:solidFill>
                  <a:schemeClr val="dk1"/>
                </a:solidFill>
                <a:latin typeface="Gill Sans"/>
                <a:ea typeface="Gill Sans"/>
                <a:cs typeface="Gill Sans"/>
                <a:sym typeface="Gill Sans"/>
              </a:defRPr>
            </a:lvl5pPr>
            <a:lvl6pPr indent="0" lvl="5" marL="0" marR="0" algn="r">
              <a:spcBef>
                <a:spcPts val="0"/>
              </a:spcBef>
              <a:buNone/>
              <a:defRPr sz="1200">
                <a:solidFill>
                  <a:schemeClr val="dk1"/>
                </a:solidFill>
                <a:latin typeface="Gill Sans"/>
                <a:ea typeface="Gill Sans"/>
                <a:cs typeface="Gill Sans"/>
                <a:sym typeface="Gill Sans"/>
              </a:defRPr>
            </a:lvl6pPr>
            <a:lvl7pPr indent="0" lvl="6" marL="0" marR="0" algn="r">
              <a:spcBef>
                <a:spcPts val="0"/>
              </a:spcBef>
              <a:buNone/>
              <a:defRPr sz="1200">
                <a:solidFill>
                  <a:schemeClr val="dk1"/>
                </a:solidFill>
                <a:latin typeface="Gill Sans"/>
                <a:ea typeface="Gill Sans"/>
                <a:cs typeface="Gill Sans"/>
                <a:sym typeface="Gill Sans"/>
              </a:defRPr>
            </a:lvl7pPr>
            <a:lvl8pPr indent="0" lvl="7" marL="0" marR="0" algn="r">
              <a:spcBef>
                <a:spcPts val="0"/>
              </a:spcBef>
              <a:buNone/>
              <a:defRPr sz="1200">
                <a:solidFill>
                  <a:schemeClr val="dk1"/>
                </a:solidFill>
                <a:latin typeface="Gill Sans"/>
                <a:ea typeface="Gill Sans"/>
                <a:cs typeface="Gill Sans"/>
                <a:sym typeface="Gill Sans"/>
              </a:defRPr>
            </a:lvl8pPr>
            <a:lvl9pPr indent="0" lvl="8" marL="0" marR="0" algn="r">
              <a:spcBef>
                <a:spcPts val="0"/>
              </a:spcBef>
              <a:buNone/>
              <a:defRPr sz="1200">
                <a:solidFill>
                  <a:schemeClr val="dk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green">
  <p:cSld name="Title and Content green">
    <p:bg>
      <p:bgPr>
        <a:solidFill>
          <a:schemeClr val="dk2"/>
        </a:solidFill>
      </p:bgPr>
    </p:bg>
    <p:spTree>
      <p:nvGrpSpPr>
        <p:cNvPr id="77" name="Shape 77"/>
        <p:cNvGrpSpPr/>
        <p:nvPr/>
      </p:nvGrpSpPr>
      <p:grpSpPr>
        <a:xfrm>
          <a:off x="0" y="0"/>
          <a:ext cx="0" cy="0"/>
          <a:chOff x="0" y="0"/>
          <a:chExt cx="0" cy="0"/>
        </a:xfrm>
      </p:grpSpPr>
      <p:sp>
        <p:nvSpPr>
          <p:cNvPr id="78" name="Google Shape;78;p26"/>
          <p:cNvSpPr txBox="1"/>
          <p:nvPr>
            <p:ph type="title"/>
          </p:nvPr>
        </p:nvSpPr>
        <p:spPr>
          <a:xfrm>
            <a:off x="838200" y="380999"/>
            <a:ext cx="10515600" cy="132588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3"/>
              </a:buClr>
              <a:buSzPts val="4400"/>
              <a:buFont typeface="Libre Baskerville"/>
              <a:buNone/>
              <a:defRPr>
                <a:latin typeface="Libre Baskerville"/>
                <a:ea typeface="Libre Baskerville"/>
                <a:cs typeface="Libre Baskerville"/>
                <a:sym typeface="Libre Baskervill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26"/>
          <p:cNvSpPr txBox="1"/>
          <p:nvPr>
            <p:ph idx="1" type="body"/>
          </p:nvPr>
        </p:nvSpPr>
        <p:spPr>
          <a:xfrm>
            <a:off x="609600" y="1600200"/>
            <a:ext cx="10972800" cy="45720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a:latin typeface="Gill Sans"/>
                <a:ea typeface="Gill Sans"/>
                <a:cs typeface="Gill Sans"/>
                <a:sym typeface="Gill Sans"/>
              </a:defRPr>
            </a:lvl1pPr>
            <a:lvl2pPr indent="-381000" lvl="1" marL="914400" algn="l">
              <a:lnSpc>
                <a:spcPct val="90000"/>
              </a:lnSpc>
              <a:spcBef>
                <a:spcPts val="500"/>
              </a:spcBef>
              <a:spcAft>
                <a:spcPts val="0"/>
              </a:spcAft>
              <a:buSzPts val="2400"/>
              <a:buChar char="•"/>
              <a:defRPr>
                <a:latin typeface="Gill Sans"/>
                <a:ea typeface="Gill Sans"/>
                <a:cs typeface="Gill Sans"/>
                <a:sym typeface="Gill Sans"/>
              </a:defRPr>
            </a:lvl2pPr>
            <a:lvl3pPr indent="-355600" lvl="2" marL="1371600" algn="l">
              <a:lnSpc>
                <a:spcPct val="90000"/>
              </a:lnSpc>
              <a:spcBef>
                <a:spcPts val="500"/>
              </a:spcBef>
              <a:spcAft>
                <a:spcPts val="0"/>
              </a:spcAft>
              <a:buSzPts val="2000"/>
              <a:buChar char="•"/>
              <a:defRPr>
                <a:latin typeface="Gill Sans"/>
                <a:ea typeface="Gill Sans"/>
                <a:cs typeface="Gill Sans"/>
                <a:sym typeface="Gill Sans"/>
              </a:defRPr>
            </a:lvl3pPr>
            <a:lvl4pPr indent="-342900" lvl="3" marL="1828800" algn="l">
              <a:lnSpc>
                <a:spcPct val="90000"/>
              </a:lnSpc>
              <a:spcBef>
                <a:spcPts val="500"/>
              </a:spcBef>
              <a:spcAft>
                <a:spcPts val="0"/>
              </a:spcAft>
              <a:buSzPts val="1800"/>
              <a:buChar char="•"/>
              <a:defRPr>
                <a:latin typeface="Gill Sans"/>
                <a:ea typeface="Gill Sans"/>
                <a:cs typeface="Gill Sans"/>
                <a:sym typeface="Gill Sans"/>
              </a:defRPr>
            </a:lvl4pPr>
            <a:lvl5pPr indent="-342900" lvl="4" marL="2286000" algn="l">
              <a:lnSpc>
                <a:spcPct val="90000"/>
              </a:lnSpc>
              <a:spcBef>
                <a:spcPts val="500"/>
              </a:spcBef>
              <a:spcAft>
                <a:spcPts val="0"/>
              </a:spcAft>
              <a:buSzPts val="1800"/>
              <a:buChar char="•"/>
              <a:defRPr>
                <a:latin typeface="Gill Sans"/>
                <a:ea typeface="Gill Sans"/>
                <a:cs typeface="Gill Sans"/>
                <a:sym typeface="Gill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26"/>
          <p:cNvSpPr txBox="1"/>
          <p:nvPr>
            <p:ph idx="11" type="ftr"/>
          </p:nvPr>
        </p:nvSpPr>
        <p:spPr>
          <a:xfrm>
            <a:off x="22860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6"/>
          <p:cNvSpPr txBox="1"/>
          <p:nvPr>
            <p:ph idx="12" type="sldNum"/>
          </p:nvPr>
        </p:nvSpPr>
        <p:spPr>
          <a:xfrm>
            <a:off x="9208008"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chemeClr val="dk1"/>
                </a:solidFill>
                <a:latin typeface="Gill Sans"/>
                <a:ea typeface="Gill Sans"/>
                <a:cs typeface="Gill Sans"/>
                <a:sym typeface="Gill Sans"/>
              </a:defRPr>
            </a:lvl1pPr>
            <a:lvl2pPr indent="0" lvl="1" marL="0" marR="0" algn="r">
              <a:spcBef>
                <a:spcPts val="0"/>
              </a:spcBef>
              <a:buNone/>
              <a:defRPr sz="1200">
                <a:solidFill>
                  <a:schemeClr val="dk1"/>
                </a:solidFill>
                <a:latin typeface="Gill Sans"/>
                <a:ea typeface="Gill Sans"/>
                <a:cs typeface="Gill Sans"/>
                <a:sym typeface="Gill Sans"/>
              </a:defRPr>
            </a:lvl2pPr>
            <a:lvl3pPr indent="0" lvl="2" marL="0" marR="0" algn="r">
              <a:spcBef>
                <a:spcPts val="0"/>
              </a:spcBef>
              <a:buNone/>
              <a:defRPr sz="1200">
                <a:solidFill>
                  <a:schemeClr val="dk1"/>
                </a:solidFill>
                <a:latin typeface="Gill Sans"/>
                <a:ea typeface="Gill Sans"/>
                <a:cs typeface="Gill Sans"/>
                <a:sym typeface="Gill Sans"/>
              </a:defRPr>
            </a:lvl3pPr>
            <a:lvl4pPr indent="0" lvl="3" marL="0" marR="0" algn="r">
              <a:spcBef>
                <a:spcPts val="0"/>
              </a:spcBef>
              <a:buNone/>
              <a:defRPr sz="1200">
                <a:solidFill>
                  <a:schemeClr val="dk1"/>
                </a:solidFill>
                <a:latin typeface="Gill Sans"/>
                <a:ea typeface="Gill Sans"/>
                <a:cs typeface="Gill Sans"/>
                <a:sym typeface="Gill Sans"/>
              </a:defRPr>
            </a:lvl4pPr>
            <a:lvl5pPr indent="0" lvl="4" marL="0" marR="0" algn="r">
              <a:spcBef>
                <a:spcPts val="0"/>
              </a:spcBef>
              <a:buNone/>
              <a:defRPr sz="1200">
                <a:solidFill>
                  <a:schemeClr val="dk1"/>
                </a:solidFill>
                <a:latin typeface="Gill Sans"/>
                <a:ea typeface="Gill Sans"/>
                <a:cs typeface="Gill Sans"/>
                <a:sym typeface="Gill Sans"/>
              </a:defRPr>
            </a:lvl5pPr>
            <a:lvl6pPr indent="0" lvl="5" marL="0" marR="0" algn="r">
              <a:spcBef>
                <a:spcPts val="0"/>
              </a:spcBef>
              <a:buNone/>
              <a:defRPr sz="1200">
                <a:solidFill>
                  <a:schemeClr val="dk1"/>
                </a:solidFill>
                <a:latin typeface="Gill Sans"/>
                <a:ea typeface="Gill Sans"/>
                <a:cs typeface="Gill Sans"/>
                <a:sym typeface="Gill Sans"/>
              </a:defRPr>
            </a:lvl6pPr>
            <a:lvl7pPr indent="0" lvl="6" marL="0" marR="0" algn="r">
              <a:spcBef>
                <a:spcPts val="0"/>
              </a:spcBef>
              <a:buNone/>
              <a:defRPr sz="1200">
                <a:solidFill>
                  <a:schemeClr val="dk1"/>
                </a:solidFill>
                <a:latin typeface="Gill Sans"/>
                <a:ea typeface="Gill Sans"/>
                <a:cs typeface="Gill Sans"/>
                <a:sym typeface="Gill Sans"/>
              </a:defRPr>
            </a:lvl7pPr>
            <a:lvl8pPr indent="0" lvl="7" marL="0" marR="0" algn="r">
              <a:spcBef>
                <a:spcPts val="0"/>
              </a:spcBef>
              <a:buNone/>
              <a:defRPr sz="1200">
                <a:solidFill>
                  <a:schemeClr val="dk1"/>
                </a:solidFill>
                <a:latin typeface="Gill Sans"/>
                <a:ea typeface="Gill Sans"/>
                <a:cs typeface="Gill Sans"/>
                <a:sym typeface="Gill Sans"/>
              </a:defRPr>
            </a:lvl8pPr>
            <a:lvl9pPr indent="0" lvl="8" marL="0" marR="0" algn="r">
              <a:spcBef>
                <a:spcPts val="0"/>
              </a:spcBef>
              <a:buNone/>
              <a:defRPr sz="1200">
                <a:solidFill>
                  <a:schemeClr val="dk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ised Layout">
  <p:cSld name="Customised Layout">
    <p:bg>
      <p:bgPr>
        <a:solidFill>
          <a:schemeClr val="dk2"/>
        </a:solidFill>
      </p:bgPr>
    </p:bg>
    <p:spTree>
      <p:nvGrpSpPr>
        <p:cNvPr id="82" name="Shape 82"/>
        <p:cNvGrpSpPr/>
        <p:nvPr/>
      </p:nvGrpSpPr>
      <p:grpSpPr>
        <a:xfrm>
          <a:off x="0" y="0"/>
          <a:ext cx="0" cy="0"/>
          <a:chOff x="0" y="0"/>
          <a:chExt cx="0" cy="0"/>
        </a:xfrm>
      </p:grpSpPr>
      <p:sp>
        <p:nvSpPr>
          <p:cNvPr id="83" name="Google Shape;83;p27"/>
          <p:cNvSpPr/>
          <p:nvPr/>
        </p:nvSpPr>
        <p:spPr>
          <a:xfrm>
            <a:off x="553443" y="0"/>
            <a:ext cx="11105522" cy="624461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Gill Sans"/>
              <a:ea typeface="Gill Sans"/>
              <a:cs typeface="Gill Sans"/>
              <a:sym typeface="Gill Sans"/>
            </a:endParaRPr>
          </a:p>
        </p:txBody>
      </p:sp>
      <p:sp>
        <p:nvSpPr>
          <p:cNvPr id="84" name="Google Shape;84;p27"/>
          <p:cNvSpPr/>
          <p:nvPr/>
        </p:nvSpPr>
        <p:spPr>
          <a:xfrm>
            <a:off x="877579" y="0"/>
            <a:ext cx="10460969" cy="5872780"/>
          </a:xfrm>
          <a:prstGeom prst="rect">
            <a:avLst/>
          </a:prstGeom>
          <a:no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Gill Sans"/>
              <a:ea typeface="Gill Sans"/>
              <a:cs typeface="Gill Sans"/>
              <a:sym typeface="Gill Sans"/>
            </a:endParaRPr>
          </a:p>
        </p:txBody>
      </p:sp>
      <p:pic>
        <p:nvPicPr>
          <p:cNvPr descr="A picture containing mollusk, insect&#10;&#10;Description automatically generated" id="85" name="Google Shape;85;p27"/>
          <p:cNvPicPr preferRelativeResize="0"/>
          <p:nvPr/>
        </p:nvPicPr>
        <p:blipFill rotWithShape="1">
          <a:blip r:embed="rId2">
            <a:alphaModFix/>
          </a:blip>
          <a:srcRect b="0" l="0" r="0" t="0"/>
          <a:stretch/>
        </p:blipFill>
        <p:spPr>
          <a:xfrm>
            <a:off x="5491275" y="5738220"/>
            <a:ext cx="1207554" cy="354511"/>
          </a:xfrm>
          <a:prstGeom prst="rect">
            <a:avLst/>
          </a:prstGeom>
          <a:noFill/>
          <a:ln>
            <a:noFill/>
          </a:ln>
        </p:spPr>
      </p:pic>
      <p:sp>
        <p:nvSpPr>
          <p:cNvPr id="86" name="Google Shape;86;p27"/>
          <p:cNvSpPr txBox="1"/>
          <p:nvPr>
            <p:ph type="title"/>
          </p:nvPr>
        </p:nvSpPr>
        <p:spPr>
          <a:xfrm>
            <a:off x="381000" y="381000"/>
            <a:ext cx="114300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3"/>
              </a:buClr>
              <a:buSzPts val="4400"/>
              <a:buFont typeface="Libre Baskerville"/>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27"/>
          <p:cNvSpPr/>
          <p:nvPr>
            <p:ph idx="2" type="pic"/>
          </p:nvPr>
        </p:nvSpPr>
        <p:spPr>
          <a:xfrm>
            <a:off x="1375868" y="1797050"/>
            <a:ext cx="2057400" cy="2058988"/>
          </a:xfrm>
          <a:prstGeom prst="rect">
            <a:avLst/>
          </a:prstGeom>
          <a:noFill/>
          <a:ln>
            <a:noFill/>
          </a:ln>
        </p:spPr>
      </p:sp>
      <p:sp>
        <p:nvSpPr>
          <p:cNvPr id="88" name="Google Shape;88;p27"/>
          <p:cNvSpPr txBox="1"/>
          <p:nvPr>
            <p:ph idx="1" type="body"/>
          </p:nvPr>
        </p:nvSpPr>
        <p:spPr>
          <a:xfrm>
            <a:off x="1326173" y="3946525"/>
            <a:ext cx="2194560" cy="355600"/>
          </a:xfrm>
          <a:prstGeom prst="rect">
            <a:avLst/>
          </a:prstGeom>
          <a:no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SzPts val="2000"/>
              <a:buNone/>
              <a:defRPr sz="2000">
                <a:latin typeface="Gill Sans"/>
                <a:ea typeface="Gill Sans"/>
                <a:cs typeface="Gill Sans"/>
                <a:sym typeface="Gill Sans"/>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27"/>
          <p:cNvSpPr txBox="1"/>
          <p:nvPr>
            <p:ph idx="3" type="body"/>
          </p:nvPr>
        </p:nvSpPr>
        <p:spPr>
          <a:xfrm>
            <a:off x="1328309" y="4306415"/>
            <a:ext cx="2194560" cy="274320"/>
          </a:xfrm>
          <a:prstGeom prst="rect">
            <a:avLst/>
          </a:prstGeom>
          <a:no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SzPts val="1600"/>
              <a:buNone/>
              <a:defRPr sz="1600">
                <a:latin typeface="Gill Sans"/>
                <a:ea typeface="Gill Sans"/>
                <a:cs typeface="Gill Sans"/>
                <a:sym typeface="Gill Sans"/>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0" name="Google Shape;90;p27"/>
          <p:cNvSpPr/>
          <p:nvPr>
            <p:ph idx="4" type="pic"/>
          </p:nvPr>
        </p:nvSpPr>
        <p:spPr>
          <a:xfrm>
            <a:off x="3828270" y="1797050"/>
            <a:ext cx="2057400" cy="2058988"/>
          </a:xfrm>
          <a:prstGeom prst="rect">
            <a:avLst/>
          </a:prstGeom>
          <a:noFill/>
          <a:ln>
            <a:noFill/>
          </a:ln>
        </p:spPr>
      </p:sp>
      <p:sp>
        <p:nvSpPr>
          <p:cNvPr id="91" name="Google Shape;91;p27"/>
          <p:cNvSpPr txBox="1"/>
          <p:nvPr>
            <p:ph idx="5" type="body"/>
          </p:nvPr>
        </p:nvSpPr>
        <p:spPr>
          <a:xfrm>
            <a:off x="3763663" y="3926721"/>
            <a:ext cx="2194560" cy="355600"/>
          </a:xfrm>
          <a:prstGeom prst="rect">
            <a:avLst/>
          </a:prstGeom>
          <a:no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SzPts val="2000"/>
              <a:buNone/>
              <a:defRPr sz="2000">
                <a:latin typeface="Gill Sans"/>
                <a:ea typeface="Gill Sans"/>
                <a:cs typeface="Gill Sans"/>
                <a:sym typeface="Gill Sans"/>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27"/>
          <p:cNvSpPr txBox="1"/>
          <p:nvPr>
            <p:ph idx="6" type="body"/>
          </p:nvPr>
        </p:nvSpPr>
        <p:spPr>
          <a:xfrm>
            <a:off x="3765799" y="4286611"/>
            <a:ext cx="2194560" cy="274320"/>
          </a:xfrm>
          <a:prstGeom prst="rect">
            <a:avLst/>
          </a:prstGeom>
          <a:no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SzPts val="1600"/>
              <a:buNone/>
              <a:defRPr sz="1600">
                <a:latin typeface="Gill Sans"/>
                <a:ea typeface="Gill Sans"/>
                <a:cs typeface="Gill Sans"/>
                <a:sym typeface="Gill Sans"/>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 name="Google Shape;93;p27"/>
          <p:cNvSpPr/>
          <p:nvPr>
            <p:ph idx="7" type="pic"/>
          </p:nvPr>
        </p:nvSpPr>
        <p:spPr>
          <a:xfrm>
            <a:off x="6280672" y="1797050"/>
            <a:ext cx="2057400" cy="2058988"/>
          </a:xfrm>
          <a:prstGeom prst="rect">
            <a:avLst/>
          </a:prstGeom>
          <a:noFill/>
          <a:ln>
            <a:noFill/>
          </a:ln>
        </p:spPr>
      </p:sp>
      <p:sp>
        <p:nvSpPr>
          <p:cNvPr id="94" name="Google Shape;94;p27"/>
          <p:cNvSpPr txBox="1"/>
          <p:nvPr>
            <p:ph idx="8" type="body"/>
          </p:nvPr>
        </p:nvSpPr>
        <p:spPr>
          <a:xfrm>
            <a:off x="6216065" y="3946525"/>
            <a:ext cx="2194560" cy="355600"/>
          </a:xfrm>
          <a:prstGeom prst="rect">
            <a:avLst/>
          </a:prstGeom>
          <a:no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SzPts val="2000"/>
              <a:buNone/>
              <a:defRPr sz="2000">
                <a:latin typeface="Gill Sans"/>
                <a:ea typeface="Gill Sans"/>
                <a:cs typeface="Gill Sans"/>
                <a:sym typeface="Gill Sans"/>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27"/>
          <p:cNvSpPr txBox="1"/>
          <p:nvPr>
            <p:ph idx="9" type="body"/>
          </p:nvPr>
        </p:nvSpPr>
        <p:spPr>
          <a:xfrm>
            <a:off x="6218201" y="4306415"/>
            <a:ext cx="2194560" cy="274320"/>
          </a:xfrm>
          <a:prstGeom prst="rect">
            <a:avLst/>
          </a:prstGeom>
          <a:no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SzPts val="1600"/>
              <a:buNone/>
              <a:defRPr sz="1600">
                <a:latin typeface="Gill Sans"/>
                <a:ea typeface="Gill Sans"/>
                <a:cs typeface="Gill Sans"/>
                <a:sym typeface="Gill Sans"/>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6" name="Google Shape;96;p27"/>
          <p:cNvSpPr/>
          <p:nvPr>
            <p:ph idx="13" type="pic"/>
          </p:nvPr>
        </p:nvSpPr>
        <p:spPr>
          <a:xfrm>
            <a:off x="8733074" y="1797050"/>
            <a:ext cx="2057400" cy="2058988"/>
          </a:xfrm>
          <a:prstGeom prst="rect">
            <a:avLst/>
          </a:prstGeom>
          <a:noFill/>
          <a:ln>
            <a:noFill/>
          </a:ln>
        </p:spPr>
      </p:sp>
      <p:sp>
        <p:nvSpPr>
          <p:cNvPr id="97" name="Google Shape;97;p27"/>
          <p:cNvSpPr txBox="1"/>
          <p:nvPr>
            <p:ph idx="14" type="body"/>
          </p:nvPr>
        </p:nvSpPr>
        <p:spPr>
          <a:xfrm>
            <a:off x="8666331" y="3946525"/>
            <a:ext cx="2194560" cy="355600"/>
          </a:xfrm>
          <a:prstGeom prst="rect">
            <a:avLst/>
          </a:prstGeom>
          <a:no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SzPts val="2000"/>
              <a:buNone/>
              <a:defRPr sz="2000">
                <a:latin typeface="Gill Sans"/>
                <a:ea typeface="Gill Sans"/>
                <a:cs typeface="Gill Sans"/>
                <a:sym typeface="Gill Sans"/>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27"/>
          <p:cNvSpPr txBox="1"/>
          <p:nvPr>
            <p:ph idx="15" type="body"/>
          </p:nvPr>
        </p:nvSpPr>
        <p:spPr>
          <a:xfrm>
            <a:off x="8668467" y="4306415"/>
            <a:ext cx="2194560" cy="274320"/>
          </a:xfrm>
          <a:prstGeom prst="rect">
            <a:avLst/>
          </a:prstGeom>
          <a:no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SzPts val="1600"/>
              <a:buNone/>
              <a:defRPr sz="1600">
                <a:latin typeface="Gill Sans"/>
                <a:ea typeface="Gill Sans"/>
                <a:cs typeface="Gill Sans"/>
                <a:sym typeface="Gill Sans"/>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p27"/>
          <p:cNvSpPr txBox="1"/>
          <p:nvPr>
            <p:ph idx="11" type="ftr"/>
          </p:nvPr>
        </p:nvSpPr>
        <p:spPr>
          <a:xfrm>
            <a:off x="22860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27"/>
          <p:cNvSpPr txBox="1"/>
          <p:nvPr>
            <p:ph idx="12" type="sldNum"/>
          </p:nvPr>
        </p:nvSpPr>
        <p:spPr>
          <a:xfrm>
            <a:off x="9208008"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chemeClr val="dk1"/>
                </a:solidFill>
                <a:latin typeface="Gill Sans"/>
                <a:ea typeface="Gill Sans"/>
                <a:cs typeface="Gill Sans"/>
                <a:sym typeface="Gill Sans"/>
              </a:defRPr>
            </a:lvl1pPr>
            <a:lvl2pPr indent="0" lvl="1" marL="0" marR="0" algn="r">
              <a:spcBef>
                <a:spcPts val="0"/>
              </a:spcBef>
              <a:buNone/>
              <a:defRPr sz="1200">
                <a:solidFill>
                  <a:schemeClr val="dk1"/>
                </a:solidFill>
                <a:latin typeface="Gill Sans"/>
                <a:ea typeface="Gill Sans"/>
                <a:cs typeface="Gill Sans"/>
                <a:sym typeface="Gill Sans"/>
              </a:defRPr>
            </a:lvl2pPr>
            <a:lvl3pPr indent="0" lvl="2" marL="0" marR="0" algn="r">
              <a:spcBef>
                <a:spcPts val="0"/>
              </a:spcBef>
              <a:buNone/>
              <a:defRPr sz="1200">
                <a:solidFill>
                  <a:schemeClr val="dk1"/>
                </a:solidFill>
                <a:latin typeface="Gill Sans"/>
                <a:ea typeface="Gill Sans"/>
                <a:cs typeface="Gill Sans"/>
                <a:sym typeface="Gill Sans"/>
              </a:defRPr>
            </a:lvl3pPr>
            <a:lvl4pPr indent="0" lvl="3" marL="0" marR="0" algn="r">
              <a:spcBef>
                <a:spcPts val="0"/>
              </a:spcBef>
              <a:buNone/>
              <a:defRPr sz="1200">
                <a:solidFill>
                  <a:schemeClr val="dk1"/>
                </a:solidFill>
                <a:latin typeface="Gill Sans"/>
                <a:ea typeface="Gill Sans"/>
                <a:cs typeface="Gill Sans"/>
                <a:sym typeface="Gill Sans"/>
              </a:defRPr>
            </a:lvl4pPr>
            <a:lvl5pPr indent="0" lvl="4" marL="0" marR="0" algn="r">
              <a:spcBef>
                <a:spcPts val="0"/>
              </a:spcBef>
              <a:buNone/>
              <a:defRPr sz="1200">
                <a:solidFill>
                  <a:schemeClr val="dk1"/>
                </a:solidFill>
                <a:latin typeface="Gill Sans"/>
                <a:ea typeface="Gill Sans"/>
                <a:cs typeface="Gill Sans"/>
                <a:sym typeface="Gill Sans"/>
              </a:defRPr>
            </a:lvl5pPr>
            <a:lvl6pPr indent="0" lvl="5" marL="0" marR="0" algn="r">
              <a:spcBef>
                <a:spcPts val="0"/>
              </a:spcBef>
              <a:buNone/>
              <a:defRPr sz="1200">
                <a:solidFill>
                  <a:schemeClr val="dk1"/>
                </a:solidFill>
                <a:latin typeface="Gill Sans"/>
                <a:ea typeface="Gill Sans"/>
                <a:cs typeface="Gill Sans"/>
                <a:sym typeface="Gill Sans"/>
              </a:defRPr>
            </a:lvl6pPr>
            <a:lvl7pPr indent="0" lvl="6" marL="0" marR="0" algn="r">
              <a:spcBef>
                <a:spcPts val="0"/>
              </a:spcBef>
              <a:buNone/>
              <a:defRPr sz="1200">
                <a:solidFill>
                  <a:schemeClr val="dk1"/>
                </a:solidFill>
                <a:latin typeface="Gill Sans"/>
                <a:ea typeface="Gill Sans"/>
                <a:cs typeface="Gill Sans"/>
                <a:sym typeface="Gill Sans"/>
              </a:defRPr>
            </a:lvl7pPr>
            <a:lvl8pPr indent="0" lvl="7" marL="0" marR="0" algn="r">
              <a:spcBef>
                <a:spcPts val="0"/>
              </a:spcBef>
              <a:buNone/>
              <a:defRPr sz="1200">
                <a:solidFill>
                  <a:schemeClr val="dk1"/>
                </a:solidFill>
                <a:latin typeface="Gill Sans"/>
                <a:ea typeface="Gill Sans"/>
                <a:cs typeface="Gill Sans"/>
                <a:sym typeface="Gill Sans"/>
              </a:defRPr>
            </a:lvl8pPr>
            <a:lvl9pPr indent="0" lvl="8" marL="0" marR="0" algn="r">
              <a:spcBef>
                <a:spcPts val="0"/>
              </a:spcBef>
              <a:buNone/>
              <a:defRPr sz="1200">
                <a:solidFill>
                  <a:schemeClr val="dk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8"/>
          <p:cNvSpPr txBox="1"/>
          <p:nvPr>
            <p:ph type="title"/>
          </p:nvPr>
        </p:nvSpPr>
        <p:spPr>
          <a:xfrm>
            <a:off x="381000" y="381000"/>
            <a:ext cx="114300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accent3"/>
              </a:buClr>
              <a:buSzPts val="4400"/>
              <a:buFont typeface="Libre Baskerville"/>
              <a:buNone/>
              <a:defRPr b="0" i="0" sz="4400" u="none" cap="none" strike="noStrike">
                <a:solidFill>
                  <a:schemeClr val="accent3"/>
                </a:solidFill>
                <a:latin typeface="Libre Baskerville"/>
                <a:ea typeface="Libre Baskerville"/>
                <a:cs typeface="Libre Baskerville"/>
                <a:sym typeface="Libre Baskervil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8"/>
          <p:cNvSpPr txBox="1"/>
          <p:nvPr>
            <p:ph idx="1" type="body"/>
          </p:nvPr>
        </p:nvSpPr>
        <p:spPr>
          <a:xfrm>
            <a:off x="381000" y="1825625"/>
            <a:ext cx="114300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73292A"/>
              </a:buClr>
              <a:buSzPts val="2800"/>
              <a:buFont typeface="Arial"/>
              <a:buChar char="•"/>
              <a:defRPr b="0" i="0" sz="2800" u="none" cap="none" strike="noStrike">
                <a:solidFill>
                  <a:schemeClr val="accent3"/>
                </a:solidFill>
                <a:latin typeface="Gill Sans"/>
                <a:ea typeface="Gill Sans"/>
                <a:cs typeface="Gill Sans"/>
                <a:sym typeface="Gill Sans"/>
              </a:defRPr>
            </a:lvl1pPr>
            <a:lvl2pPr indent="-381000" lvl="1" marL="914400" marR="0" rtl="0" algn="l">
              <a:lnSpc>
                <a:spcPct val="90000"/>
              </a:lnSpc>
              <a:spcBef>
                <a:spcPts val="500"/>
              </a:spcBef>
              <a:spcAft>
                <a:spcPts val="0"/>
              </a:spcAft>
              <a:buClr>
                <a:srgbClr val="73292A"/>
              </a:buClr>
              <a:buSzPts val="2400"/>
              <a:buFont typeface="Arial"/>
              <a:buChar char="•"/>
              <a:defRPr b="0" i="0" sz="2400" u="none" cap="none" strike="noStrike">
                <a:solidFill>
                  <a:schemeClr val="accent3"/>
                </a:solidFill>
                <a:latin typeface="Gill Sans"/>
                <a:ea typeface="Gill Sans"/>
                <a:cs typeface="Gill Sans"/>
                <a:sym typeface="Gill Sans"/>
              </a:defRPr>
            </a:lvl2pPr>
            <a:lvl3pPr indent="-355600" lvl="2" marL="1371600" marR="0" rtl="0" algn="l">
              <a:lnSpc>
                <a:spcPct val="90000"/>
              </a:lnSpc>
              <a:spcBef>
                <a:spcPts val="500"/>
              </a:spcBef>
              <a:spcAft>
                <a:spcPts val="0"/>
              </a:spcAft>
              <a:buClr>
                <a:srgbClr val="73292A"/>
              </a:buClr>
              <a:buSzPts val="2000"/>
              <a:buFont typeface="Arial"/>
              <a:buChar char="•"/>
              <a:defRPr b="0" i="0" sz="2000" u="none" cap="none" strike="noStrike">
                <a:solidFill>
                  <a:schemeClr val="accent3"/>
                </a:solidFill>
                <a:latin typeface="Gill Sans"/>
                <a:ea typeface="Gill Sans"/>
                <a:cs typeface="Gill Sans"/>
                <a:sym typeface="Gill Sans"/>
              </a:defRPr>
            </a:lvl3pPr>
            <a:lvl4pPr indent="-342900" lvl="3" marL="1828800" marR="0" rtl="0" algn="l">
              <a:lnSpc>
                <a:spcPct val="90000"/>
              </a:lnSpc>
              <a:spcBef>
                <a:spcPts val="500"/>
              </a:spcBef>
              <a:spcAft>
                <a:spcPts val="0"/>
              </a:spcAft>
              <a:buClr>
                <a:srgbClr val="73292A"/>
              </a:buClr>
              <a:buSzPts val="1800"/>
              <a:buFont typeface="Arial"/>
              <a:buChar char="•"/>
              <a:defRPr b="0" i="0" sz="1800" u="none" cap="none" strike="noStrike">
                <a:solidFill>
                  <a:schemeClr val="accent3"/>
                </a:solidFill>
                <a:latin typeface="Gill Sans"/>
                <a:ea typeface="Gill Sans"/>
                <a:cs typeface="Gill Sans"/>
                <a:sym typeface="Gill Sans"/>
              </a:defRPr>
            </a:lvl4pPr>
            <a:lvl5pPr indent="-342900" lvl="4" marL="2286000" marR="0" rtl="0" algn="l">
              <a:lnSpc>
                <a:spcPct val="90000"/>
              </a:lnSpc>
              <a:spcBef>
                <a:spcPts val="500"/>
              </a:spcBef>
              <a:spcAft>
                <a:spcPts val="0"/>
              </a:spcAft>
              <a:buClr>
                <a:srgbClr val="73292A"/>
              </a:buClr>
              <a:buSzPts val="1800"/>
              <a:buFont typeface="Arial"/>
              <a:buChar char="•"/>
              <a:defRPr b="0" i="0" sz="1800" u="none" cap="none" strike="noStrike">
                <a:solidFill>
                  <a:schemeClr val="accent3"/>
                </a:solidFill>
                <a:latin typeface="Gill Sans"/>
                <a:ea typeface="Gill Sans"/>
                <a:cs typeface="Gill Sans"/>
                <a:sym typeface="Gill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9pPr>
          </a:lstStyle>
          <a:p/>
        </p:txBody>
      </p:sp>
      <p:sp>
        <p:nvSpPr>
          <p:cNvPr id="12" name="Google Shape;12;p18"/>
          <p:cNvSpPr txBox="1"/>
          <p:nvPr>
            <p:ph idx="11" type="ftr"/>
          </p:nvPr>
        </p:nvSpPr>
        <p:spPr>
          <a:xfrm>
            <a:off x="228600" y="6356350"/>
            <a:ext cx="411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3" name="Google Shape;13;p18"/>
          <p:cNvSpPr txBox="1"/>
          <p:nvPr>
            <p:ph idx="12" type="sldNum"/>
          </p:nvPr>
        </p:nvSpPr>
        <p:spPr>
          <a:xfrm>
            <a:off x="9208008"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dk1"/>
                </a:solidFill>
                <a:latin typeface="Gill Sans"/>
                <a:ea typeface="Gill Sans"/>
                <a:cs typeface="Gill Sans"/>
                <a:sym typeface="Gill Sans"/>
              </a:defRPr>
            </a:lvl1pPr>
            <a:lvl2pPr indent="0" lvl="1" marL="0" marR="0" rtl="0" algn="r">
              <a:spcBef>
                <a:spcPts val="0"/>
              </a:spcBef>
              <a:buNone/>
              <a:defRPr b="0" i="0" sz="1200" u="none" cap="none" strike="noStrike">
                <a:solidFill>
                  <a:schemeClr val="dk1"/>
                </a:solidFill>
                <a:latin typeface="Gill Sans"/>
                <a:ea typeface="Gill Sans"/>
                <a:cs typeface="Gill Sans"/>
                <a:sym typeface="Gill Sans"/>
              </a:defRPr>
            </a:lvl2pPr>
            <a:lvl3pPr indent="0" lvl="2" marL="0" marR="0" rtl="0" algn="r">
              <a:spcBef>
                <a:spcPts val="0"/>
              </a:spcBef>
              <a:buNone/>
              <a:defRPr b="0" i="0" sz="1200" u="none" cap="none" strike="noStrike">
                <a:solidFill>
                  <a:schemeClr val="dk1"/>
                </a:solidFill>
                <a:latin typeface="Gill Sans"/>
                <a:ea typeface="Gill Sans"/>
                <a:cs typeface="Gill Sans"/>
                <a:sym typeface="Gill Sans"/>
              </a:defRPr>
            </a:lvl3pPr>
            <a:lvl4pPr indent="0" lvl="3" marL="0" marR="0" rtl="0" algn="r">
              <a:spcBef>
                <a:spcPts val="0"/>
              </a:spcBef>
              <a:buNone/>
              <a:defRPr b="0" i="0" sz="1200" u="none" cap="none" strike="noStrike">
                <a:solidFill>
                  <a:schemeClr val="dk1"/>
                </a:solidFill>
                <a:latin typeface="Gill Sans"/>
                <a:ea typeface="Gill Sans"/>
                <a:cs typeface="Gill Sans"/>
                <a:sym typeface="Gill Sans"/>
              </a:defRPr>
            </a:lvl4pPr>
            <a:lvl5pPr indent="0" lvl="4" marL="0" marR="0" rtl="0" algn="r">
              <a:spcBef>
                <a:spcPts val="0"/>
              </a:spcBef>
              <a:buNone/>
              <a:defRPr b="0" i="0" sz="1200" u="none" cap="none" strike="noStrike">
                <a:solidFill>
                  <a:schemeClr val="dk1"/>
                </a:solidFill>
                <a:latin typeface="Gill Sans"/>
                <a:ea typeface="Gill Sans"/>
                <a:cs typeface="Gill Sans"/>
                <a:sym typeface="Gill Sans"/>
              </a:defRPr>
            </a:lvl5pPr>
            <a:lvl6pPr indent="0" lvl="5" marL="0" marR="0" rtl="0" algn="r">
              <a:spcBef>
                <a:spcPts val="0"/>
              </a:spcBef>
              <a:buNone/>
              <a:defRPr b="0" i="0" sz="1200" u="none" cap="none" strike="noStrike">
                <a:solidFill>
                  <a:schemeClr val="dk1"/>
                </a:solidFill>
                <a:latin typeface="Gill Sans"/>
                <a:ea typeface="Gill Sans"/>
                <a:cs typeface="Gill Sans"/>
                <a:sym typeface="Gill Sans"/>
              </a:defRPr>
            </a:lvl6pPr>
            <a:lvl7pPr indent="0" lvl="6" marL="0" marR="0" rtl="0" algn="r">
              <a:spcBef>
                <a:spcPts val="0"/>
              </a:spcBef>
              <a:buNone/>
              <a:defRPr b="0" i="0" sz="1200" u="none" cap="none" strike="noStrike">
                <a:solidFill>
                  <a:schemeClr val="dk1"/>
                </a:solidFill>
                <a:latin typeface="Gill Sans"/>
                <a:ea typeface="Gill Sans"/>
                <a:cs typeface="Gill Sans"/>
                <a:sym typeface="Gill Sans"/>
              </a:defRPr>
            </a:lvl7pPr>
            <a:lvl8pPr indent="0" lvl="7" marL="0" marR="0" rtl="0" algn="r">
              <a:spcBef>
                <a:spcPts val="0"/>
              </a:spcBef>
              <a:buNone/>
              <a:defRPr b="0" i="0" sz="1200" u="none" cap="none" strike="noStrike">
                <a:solidFill>
                  <a:schemeClr val="dk1"/>
                </a:solidFill>
                <a:latin typeface="Gill Sans"/>
                <a:ea typeface="Gill Sans"/>
                <a:cs typeface="Gill Sans"/>
                <a:sym typeface="Gill Sans"/>
              </a:defRPr>
            </a:lvl8pPr>
            <a:lvl9pPr indent="0" lvl="8" marL="0" marR="0" rtl="0" algn="r">
              <a:spcBef>
                <a:spcPts val="0"/>
              </a:spcBef>
              <a:buNone/>
              <a:defRPr b="0" i="0" sz="1200" u="none" cap="none" strike="noStrike">
                <a:solidFill>
                  <a:schemeClr val="dk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5.jpg"/><Relationship Id="rId4" Type="http://schemas.openxmlformats.org/officeDocument/2006/relationships/image" Target="../media/image2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7.png"/><Relationship Id="rId4" Type="http://schemas.openxmlformats.org/officeDocument/2006/relationships/hyperlink" Target="http://www.myclothing.com/" TargetMode="External"/><Relationship Id="rId5" Type="http://schemas.openxmlformats.org/officeDocument/2006/relationships/image" Target="../media/image36.jpg"/><Relationship Id="rId6" Type="http://schemas.openxmlformats.org/officeDocument/2006/relationships/image" Target="../media/image3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7.png"/><Relationship Id="rId4" Type="http://schemas.openxmlformats.org/officeDocument/2006/relationships/image" Target="../media/image29.jpg"/><Relationship Id="rId5" Type="http://schemas.openxmlformats.org/officeDocument/2006/relationships/image" Target="../media/image30.jpg"/><Relationship Id="rId6" Type="http://schemas.openxmlformats.org/officeDocument/2006/relationships/image" Target="../media/image3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7.png"/><Relationship Id="rId4" Type="http://schemas.openxmlformats.org/officeDocument/2006/relationships/image" Target="../media/image24.jpg"/><Relationship Id="rId5" Type="http://schemas.openxmlformats.org/officeDocument/2006/relationships/image" Target="../media/image22.jpg"/><Relationship Id="rId6" Type="http://schemas.openxmlformats.org/officeDocument/2006/relationships/image" Target="../media/image21.jpg"/><Relationship Id="rId7" Type="http://schemas.openxmlformats.org/officeDocument/2006/relationships/image" Target="../media/image2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7.png"/><Relationship Id="rId4" Type="http://schemas.openxmlformats.org/officeDocument/2006/relationships/image" Target="../media/image33.jpg"/><Relationship Id="rId5" Type="http://schemas.openxmlformats.org/officeDocument/2006/relationships/image" Target="../media/image23.jpg"/><Relationship Id="rId6" Type="http://schemas.openxmlformats.org/officeDocument/2006/relationships/image" Target="../media/image3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
          <p:cNvSpPr txBox="1"/>
          <p:nvPr>
            <p:ph type="title"/>
          </p:nvPr>
        </p:nvSpPr>
        <p:spPr>
          <a:xfrm>
            <a:off x="7706552" y="528595"/>
            <a:ext cx="3749040" cy="1325880"/>
          </a:xfrm>
          <a:prstGeom prst="rect">
            <a:avLst/>
          </a:prstGeom>
          <a:noFill/>
          <a:ln>
            <a:noFill/>
          </a:ln>
        </p:spPr>
        <p:txBody>
          <a:bodyPr anchorCtr="0" anchor="ctr" bIns="45700" lIns="91425" spcFirstLastPara="1" rIns="91425" wrap="square" tIns="45700">
            <a:normAutofit fontScale="90000"/>
          </a:bodyPr>
          <a:lstStyle/>
          <a:p>
            <a:pPr indent="0" lvl="0" marL="0" marR="0" rtl="0" algn="ctr">
              <a:lnSpc>
                <a:spcPct val="90000"/>
              </a:lnSpc>
              <a:spcBef>
                <a:spcPts val="0"/>
              </a:spcBef>
              <a:spcAft>
                <a:spcPts val="0"/>
              </a:spcAft>
              <a:buClr>
                <a:schemeClr val="accent3"/>
              </a:buClr>
              <a:buSzPct val="100000"/>
              <a:buFont typeface="Gill Sans"/>
              <a:buNone/>
            </a:pPr>
            <a:r>
              <a:rPr b="0" i="0" lang="en-GB" sz="4400" u="none" cap="none" strike="noStrike">
                <a:solidFill>
                  <a:schemeClr val="accent3"/>
                </a:solidFill>
                <a:latin typeface="Gill Sans"/>
                <a:ea typeface="Gill Sans"/>
                <a:cs typeface="Gill Sans"/>
                <a:sym typeface="Gill Sans"/>
              </a:rPr>
              <a:t>Cornhill Primary School</a:t>
            </a:r>
            <a:endParaRPr/>
          </a:p>
        </p:txBody>
      </p:sp>
      <p:sp>
        <p:nvSpPr>
          <p:cNvPr id="211" name="Google Shape;211;p1"/>
          <p:cNvSpPr txBox="1"/>
          <p:nvPr>
            <p:ph idx="12" type="sldNum"/>
          </p:nvPr>
        </p:nvSpPr>
        <p:spPr>
          <a:xfrm>
            <a:off x="9208008" y="6356350"/>
            <a:ext cx="27432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GB"/>
              <a:t>‹#›</a:t>
            </a:fld>
            <a:endParaRPr/>
          </a:p>
        </p:txBody>
      </p:sp>
      <p:sp>
        <p:nvSpPr>
          <p:cNvPr id="212" name="Google Shape;212;p1"/>
          <p:cNvSpPr txBox="1"/>
          <p:nvPr>
            <p:ph idx="1" type="body"/>
          </p:nvPr>
        </p:nvSpPr>
        <p:spPr>
          <a:xfrm>
            <a:off x="7786011" y="2321080"/>
            <a:ext cx="3749040" cy="2791509"/>
          </a:xfrm>
          <a:prstGeom prst="rect">
            <a:avLst/>
          </a:prstGeom>
          <a:noFill/>
          <a:ln>
            <a:noFill/>
          </a:ln>
        </p:spPr>
        <p:txBody>
          <a:bodyPr anchorCtr="0" anchor="t" bIns="45700" lIns="91425" spcFirstLastPara="1" rIns="91425" wrap="square" tIns="45700">
            <a:normAutofit lnSpcReduction="10000"/>
          </a:bodyPr>
          <a:lstStyle/>
          <a:p>
            <a:pPr indent="0" lvl="0" marL="0" marR="0" rtl="0" algn="ctr">
              <a:lnSpc>
                <a:spcPct val="150000"/>
              </a:lnSpc>
              <a:spcBef>
                <a:spcPts val="0"/>
              </a:spcBef>
              <a:spcAft>
                <a:spcPts val="0"/>
              </a:spcAft>
              <a:buClr>
                <a:srgbClr val="73292A"/>
              </a:buClr>
              <a:buSzPts val="4000"/>
              <a:buFont typeface="Arial"/>
              <a:buNone/>
            </a:pPr>
            <a:r>
              <a:rPr b="0" i="0" lang="en-GB" sz="4000" u="none" cap="none" strike="noStrike">
                <a:solidFill>
                  <a:schemeClr val="accent3"/>
                </a:solidFill>
                <a:latin typeface="Gill Sans"/>
                <a:ea typeface="Gill Sans"/>
                <a:cs typeface="Gill Sans"/>
                <a:sym typeface="Gill Sans"/>
              </a:rPr>
              <a:t>Primary 1 Induction Meeting</a:t>
            </a:r>
            <a:endParaRPr/>
          </a:p>
        </p:txBody>
      </p:sp>
      <p:sp>
        <p:nvSpPr>
          <p:cNvPr id="213" name="Google Shape;213;p1"/>
          <p:cNvSpPr txBox="1"/>
          <p:nvPr/>
        </p:nvSpPr>
        <p:spPr>
          <a:xfrm>
            <a:off x="7069409" y="6023015"/>
            <a:ext cx="463817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2400" u="none" cap="none" strike="noStrike">
                <a:solidFill>
                  <a:schemeClr val="dk1"/>
                </a:solidFill>
                <a:latin typeface="Gill Sans"/>
                <a:ea typeface="Gill Sans"/>
                <a:cs typeface="Gill Sans"/>
                <a:sym typeface="Gill Sans"/>
              </a:rPr>
              <a:t>Friday 31st May 2024 – 2.15 pm</a:t>
            </a:r>
            <a:endParaRPr/>
          </a:p>
        </p:txBody>
      </p:sp>
      <p:pic>
        <p:nvPicPr>
          <p:cNvPr id="214" name="Google Shape;214;p1"/>
          <p:cNvPicPr preferRelativeResize="0"/>
          <p:nvPr/>
        </p:nvPicPr>
        <p:blipFill>
          <a:blip r:embed="rId3">
            <a:alphaModFix/>
          </a:blip>
          <a:stretch>
            <a:fillRect/>
          </a:stretch>
        </p:blipFill>
        <p:spPr>
          <a:xfrm>
            <a:off x="307900" y="103600"/>
            <a:ext cx="5369725" cy="6650798"/>
          </a:xfrm>
          <a:prstGeom prst="rect">
            <a:avLst/>
          </a:prstGeom>
          <a:noFill/>
          <a:ln>
            <a:noFill/>
          </a:ln>
        </p:spPr>
      </p:pic>
      <p:pic>
        <p:nvPicPr>
          <p:cNvPr descr="Small_CORNHILL-PRIMARY-SCHOOL-LOGO – Cornhill Primary School" id="215" name="Google Shape;215;p1"/>
          <p:cNvPicPr preferRelativeResize="0"/>
          <p:nvPr/>
        </p:nvPicPr>
        <p:blipFill rotWithShape="1">
          <a:blip r:embed="rId4">
            <a:alphaModFix/>
          </a:blip>
          <a:srcRect b="0" l="0" r="0" t="0"/>
          <a:stretch/>
        </p:blipFill>
        <p:spPr>
          <a:xfrm>
            <a:off x="381000" y="5112596"/>
            <a:ext cx="1310352" cy="154746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10"/>
          <p:cNvSpPr txBox="1"/>
          <p:nvPr>
            <p:ph idx="1" type="body"/>
          </p:nvPr>
        </p:nvSpPr>
        <p:spPr>
          <a:xfrm>
            <a:off x="1881476" y="5423140"/>
            <a:ext cx="8705089" cy="8273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4400"/>
              <a:buNone/>
            </a:pPr>
            <a:r>
              <a:rPr lang="en-GB" sz="4400"/>
              <a:t>Attendance</a:t>
            </a:r>
            <a:endParaRPr/>
          </a:p>
        </p:txBody>
      </p:sp>
      <p:pic>
        <p:nvPicPr>
          <p:cNvPr descr="Small_CORNHILL-PRIMARY-SCHOOL-LOGO – Cornhill Primary School" id="301" name="Google Shape;301;p10"/>
          <p:cNvPicPr preferRelativeResize="0"/>
          <p:nvPr/>
        </p:nvPicPr>
        <p:blipFill rotWithShape="1">
          <a:blip r:embed="rId3">
            <a:alphaModFix/>
          </a:blip>
          <a:srcRect b="0" l="0" r="0" t="0"/>
          <a:stretch/>
        </p:blipFill>
        <p:spPr>
          <a:xfrm>
            <a:off x="84027" y="5310537"/>
            <a:ext cx="1310352" cy="1547463"/>
          </a:xfrm>
          <a:prstGeom prst="rect">
            <a:avLst/>
          </a:prstGeom>
          <a:noFill/>
          <a:ln>
            <a:noFill/>
          </a:ln>
        </p:spPr>
      </p:pic>
      <p:sp>
        <p:nvSpPr>
          <p:cNvPr id="302" name="Google Shape;302;p10"/>
          <p:cNvSpPr txBox="1"/>
          <p:nvPr>
            <p:ph type="title"/>
          </p:nvPr>
        </p:nvSpPr>
        <p:spPr>
          <a:xfrm>
            <a:off x="793630" y="1984075"/>
            <a:ext cx="10823276" cy="2835215"/>
          </a:xfrm>
          <a:prstGeom prst="rect">
            <a:avLst/>
          </a:prstGeom>
          <a:noFill/>
          <a:ln>
            <a:noFill/>
          </a:ln>
        </p:spPr>
        <p:txBody>
          <a:bodyPr anchorCtr="0" anchor="t" bIns="45700" lIns="91425" spcFirstLastPara="1" rIns="91425" wrap="square" tIns="45700">
            <a:normAutofit fontScale="90000"/>
          </a:bodyPr>
          <a:lstStyle/>
          <a:p>
            <a:pPr indent="0" lvl="0" marL="0" rtl="0" algn="ctr">
              <a:lnSpc>
                <a:spcPct val="90000"/>
              </a:lnSpc>
              <a:spcBef>
                <a:spcPts val="0"/>
              </a:spcBef>
              <a:spcAft>
                <a:spcPts val="0"/>
              </a:spcAft>
              <a:buClr>
                <a:schemeClr val="accent3"/>
              </a:buClr>
              <a:buSzPct val="100000"/>
              <a:buFont typeface="Gill Sans"/>
              <a:buNone/>
            </a:pPr>
            <a:r>
              <a:rPr lang="en-GB" sz="2000">
                <a:latin typeface="Gill Sans"/>
                <a:ea typeface="Gill Sans"/>
                <a:cs typeface="Gill Sans"/>
                <a:sym typeface="Gill Sans"/>
              </a:rPr>
              <a:t>Attendance is compulsory in Primary One.</a:t>
            </a:r>
            <a:br>
              <a:rPr lang="en-GB" sz="2000">
                <a:latin typeface="Gill Sans"/>
                <a:ea typeface="Gill Sans"/>
                <a:cs typeface="Gill Sans"/>
                <a:sym typeface="Gill Sans"/>
              </a:rPr>
            </a:br>
            <a:br>
              <a:rPr lang="en-GB" sz="2000">
                <a:latin typeface="Gill Sans"/>
                <a:ea typeface="Gill Sans"/>
                <a:cs typeface="Gill Sans"/>
                <a:sym typeface="Gill Sans"/>
              </a:rPr>
            </a:br>
            <a:r>
              <a:rPr lang="en-GB" sz="2000">
                <a:latin typeface="Gill Sans"/>
                <a:ea typeface="Gill Sans"/>
                <a:cs typeface="Gill Sans"/>
                <a:sym typeface="Gill Sans"/>
              </a:rPr>
              <a:t> Please ensure your child attends regularly and is on time.</a:t>
            </a:r>
            <a:br>
              <a:rPr lang="en-GB" sz="2000">
                <a:latin typeface="Gill Sans"/>
                <a:ea typeface="Gill Sans"/>
                <a:cs typeface="Gill Sans"/>
                <a:sym typeface="Gill Sans"/>
              </a:rPr>
            </a:br>
            <a:r>
              <a:rPr lang="en-GB" sz="2000">
                <a:latin typeface="Gill Sans"/>
                <a:ea typeface="Gill Sans"/>
                <a:cs typeface="Gill Sans"/>
                <a:sym typeface="Gill Sans"/>
              </a:rPr>
              <a:t> Lateness is recorded in the sign-in book at the Main Office.</a:t>
            </a:r>
            <a:br>
              <a:rPr lang="en-GB" sz="2000">
                <a:latin typeface="Gill Sans"/>
                <a:ea typeface="Gill Sans"/>
                <a:cs typeface="Gill Sans"/>
                <a:sym typeface="Gill Sans"/>
              </a:rPr>
            </a:br>
            <a:br>
              <a:rPr lang="en-GB" sz="2000">
                <a:latin typeface="Gill Sans"/>
                <a:ea typeface="Gill Sans"/>
                <a:cs typeface="Gill Sans"/>
                <a:sym typeface="Gill Sans"/>
              </a:rPr>
            </a:br>
            <a:r>
              <a:rPr lang="en-GB" sz="2000">
                <a:latin typeface="Gill Sans"/>
                <a:ea typeface="Gill Sans"/>
                <a:cs typeface="Gill Sans"/>
                <a:sym typeface="Gill Sans"/>
              </a:rPr>
              <a:t>You must inform the office (8.30 am onwards) if your child is unwell or will be absent for any reason.</a:t>
            </a:r>
            <a:br>
              <a:rPr lang="en-GB" sz="2000">
                <a:latin typeface="Gill Sans"/>
                <a:ea typeface="Gill Sans"/>
                <a:cs typeface="Gill Sans"/>
                <a:sym typeface="Gill Sans"/>
              </a:rPr>
            </a:br>
            <a:br>
              <a:rPr lang="en-GB" sz="2000">
                <a:latin typeface="Gill Sans"/>
                <a:ea typeface="Gill Sans"/>
                <a:cs typeface="Gill Sans"/>
                <a:sym typeface="Gill Sans"/>
              </a:rPr>
            </a:br>
            <a:r>
              <a:rPr lang="en-GB" sz="2000">
                <a:latin typeface="Gill Sans"/>
                <a:ea typeface="Gill Sans"/>
                <a:cs typeface="Gill Sans"/>
                <a:sym typeface="Gill Sans"/>
              </a:rPr>
              <a:t>Sickness and diarrhoea (48 hrs from the last episode)</a:t>
            </a:r>
            <a:br>
              <a:rPr lang="en-GB" sz="2000">
                <a:latin typeface="Gill Sans"/>
                <a:ea typeface="Gill Sans"/>
                <a:cs typeface="Gill Sans"/>
                <a:sym typeface="Gill Sans"/>
              </a:rPr>
            </a:br>
            <a:br>
              <a:rPr lang="en-GB" sz="2000">
                <a:latin typeface="Gill Sans"/>
                <a:ea typeface="Gill Sans"/>
                <a:cs typeface="Gill Sans"/>
                <a:sym typeface="Gill Sans"/>
              </a:rPr>
            </a:br>
            <a:r>
              <a:rPr lang="en-GB" sz="2000">
                <a:latin typeface="Gill Sans"/>
                <a:ea typeface="Gill Sans"/>
                <a:cs typeface="Gill Sans"/>
                <a:sym typeface="Gill Sans"/>
              </a:rPr>
              <a:t>If we cannot contact you, we might ask Home-School Liaison Officer to contact you in line with our Child Protection Policy.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11"/>
          <p:cNvSpPr txBox="1"/>
          <p:nvPr>
            <p:ph type="title"/>
          </p:nvPr>
        </p:nvSpPr>
        <p:spPr>
          <a:xfrm>
            <a:off x="241541" y="1886309"/>
            <a:ext cx="5106838" cy="3180272"/>
          </a:xfrm>
          <a:prstGeom prst="rect">
            <a:avLst/>
          </a:prstGeom>
          <a:noFill/>
          <a:ln>
            <a:noFill/>
          </a:ln>
        </p:spPr>
        <p:txBody>
          <a:bodyPr anchorCtr="0" anchor="t" bIns="45700" lIns="91425" spcFirstLastPara="1" rIns="91425" wrap="square" tIns="45700">
            <a:normAutofit fontScale="90000"/>
          </a:bodyPr>
          <a:lstStyle/>
          <a:p>
            <a:pPr indent="0" lvl="0" marL="0" marR="0" rtl="0" algn="ctr">
              <a:lnSpc>
                <a:spcPct val="90000"/>
              </a:lnSpc>
              <a:spcBef>
                <a:spcPts val="0"/>
              </a:spcBef>
              <a:spcAft>
                <a:spcPts val="0"/>
              </a:spcAft>
              <a:buClr>
                <a:schemeClr val="accent3"/>
              </a:buClr>
              <a:buSzPct val="100000"/>
              <a:buFont typeface="Gill Sans"/>
              <a:buNone/>
            </a:pPr>
            <a:r>
              <a:rPr b="0" i="0" lang="en-GB" sz="2000" u="none" cap="none" strike="noStrike">
                <a:solidFill>
                  <a:schemeClr val="accent3"/>
                </a:solidFill>
                <a:latin typeface="Gill Sans"/>
                <a:ea typeface="Gill Sans"/>
                <a:cs typeface="Gill Sans"/>
                <a:sym typeface="Gill Sans"/>
              </a:rPr>
              <a:t>School Hours – 9 am to 3 pm</a:t>
            </a:r>
            <a:br>
              <a:rPr b="0" i="0" lang="en-GB" sz="2000" u="none" cap="none" strike="noStrike">
                <a:solidFill>
                  <a:schemeClr val="accent3"/>
                </a:solidFill>
                <a:latin typeface="Gill Sans"/>
                <a:ea typeface="Gill Sans"/>
                <a:cs typeface="Gill Sans"/>
                <a:sym typeface="Gill Sans"/>
              </a:rPr>
            </a:br>
            <a:br>
              <a:rPr b="0" i="0" lang="en-GB" sz="2000" u="none" cap="none" strike="noStrike">
                <a:solidFill>
                  <a:schemeClr val="accent3"/>
                </a:solidFill>
                <a:latin typeface="Gill Sans"/>
                <a:ea typeface="Gill Sans"/>
                <a:cs typeface="Gill Sans"/>
                <a:sym typeface="Gill Sans"/>
              </a:rPr>
            </a:br>
            <a:r>
              <a:rPr b="0" i="0" lang="en-GB" sz="2000" u="none" cap="none" strike="noStrike">
                <a:solidFill>
                  <a:schemeClr val="accent3"/>
                </a:solidFill>
                <a:latin typeface="Gill Sans"/>
                <a:ea typeface="Gill Sans"/>
                <a:cs typeface="Gill Sans"/>
                <a:sym typeface="Gill Sans"/>
              </a:rPr>
              <a:t>9 am – 10.30 am Learning Time</a:t>
            </a:r>
            <a:br>
              <a:rPr b="0" i="0" lang="en-GB" sz="2000" u="none" cap="none" strike="noStrike">
                <a:solidFill>
                  <a:schemeClr val="accent3"/>
                </a:solidFill>
                <a:latin typeface="Gill Sans"/>
                <a:ea typeface="Gill Sans"/>
                <a:cs typeface="Gill Sans"/>
                <a:sym typeface="Gill Sans"/>
              </a:rPr>
            </a:br>
            <a:br>
              <a:rPr b="0" i="0" lang="en-GB" sz="2000" u="none" cap="none" strike="noStrike">
                <a:solidFill>
                  <a:schemeClr val="accent3"/>
                </a:solidFill>
                <a:latin typeface="Gill Sans"/>
                <a:ea typeface="Gill Sans"/>
                <a:cs typeface="Gill Sans"/>
                <a:sym typeface="Gill Sans"/>
              </a:rPr>
            </a:br>
            <a:r>
              <a:rPr b="0" i="0" lang="en-GB" sz="2000" u="none" cap="none" strike="noStrike">
                <a:solidFill>
                  <a:schemeClr val="accent3"/>
                </a:solidFill>
                <a:latin typeface="Gill Sans"/>
                <a:ea typeface="Gill Sans"/>
                <a:cs typeface="Gill Sans"/>
                <a:sym typeface="Gill Sans"/>
              </a:rPr>
              <a:t>10.30 am – 10.45 am Snack Time / Playtime</a:t>
            </a:r>
            <a:br>
              <a:rPr b="0" i="0" lang="en-GB" sz="2000" u="none" cap="none" strike="noStrike">
                <a:solidFill>
                  <a:schemeClr val="accent3"/>
                </a:solidFill>
                <a:latin typeface="Gill Sans"/>
                <a:ea typeface="Gill Sans"/>
                <a:cs typeface="Gill Sans"/>
                <a:sym typeface="Gill Sans"/>
              </a:rPr>
            </a:br>
            <a:br>
              <a:rPr b="0" i="0" lang="en-GB" sz="2000" u="none" cap="none" strike="noStrike">
                <a:solidFill>
                  <a:schemeClr val="accent3"/>
                </a:solidFill>
                <a:latin typeface="Gill Sans"/>
                <a:ea typeface="Gill Sans"/>
                <a:cs typeface="Gill Sans"/>
                <a:sym typeface="Gill Sans"/>
              </a:rPr>
            </a:br>
            <a:r>
              <a:rPr b="0" i="0" lang="en-GB" sz="2000" u="none" cap="none" strike="noStrike">
                <a:solidFill>
                  <a:schemeClr val="accent3"/>
                </a:solidFill>
                <a:latin typeface="Gill Sans"/>
                <a:ea typeface="Gill Sans"/>
                <a:cs typeface="Gill Sans"/>
                <a:sym typeface="Gill Sans"/>
              </a:rPr>
              <a:t>10.45 am – from 12 onwards Learning time</a:t>
            </a:r>
            <a:br>
              <a:rPr b="0" i="0" lang="en-GB" sz="2000" u="none" cap="none" strike="noStrike">
                <a:solidFill>
                  <a:schemeClr val="accent3"/>
                </a:solidFill>
                <a:latin typeface="Gill Sans"/>
                <a:ea typeface="Gill Sans"/>
                <a:cs typeface="Gill Sans"/>
                <a:sym typeface="Gill Sans"/>
              </a:rPr>
            </a:br>
            <a:br>
              <a:rPr b="0" i="0" lang="en-GB" sz="2000" u="none" cap="none" strike="noStrike">
                <a:solidFill>
                  <a:schemeClr val="accent3"/>
                </a:solidFill>
                <a:latin typeface="Gill Sans"/>
                <a:ea typeface="Gill Sans"/>
                <a:cs typeface="Gill Sans"/>
                <a:sym typeface="Gill Sans"/>
              </a:rPr>
            </a:br>
            <a:r>
              <a:rPr b="0" i="0" lang="en-GB" sz="2000" u="none" cap="none" strike="noStrike">
                <a:solidFill>
                  <a:schemeClr val="accent3"/>
                </a:solidFill>
                <a:latin typeface="Gill Sans"/>
                <a:ea typeface="Gill Sans"/>
                <a:cs typeface="Gill Sans"/>
                <a:sym typeface="Gill Sans"/>
              </a:rPr>
              <a:t>Lunch Time (45m) – Staggered Lunches (school lunch or packed lunch) – Lunch menu / Parent Pay</a:t>
            </a:r>
            <a:br>
              <a:rPr b="0" i="0" lang="en-GB" sz="2000" u="none" cap="none" strike="noStrike">
                <a:solidFill>
                  <a:schemeClr val="accent3"/>
                </a:solidFill>
                <a:latin typeface="Gill Sans"/>
                <a:ea typeface="Gill Sans"/>
                <a:cs typeface="Gill Sans"/>
                <a:sym typeface="Gill Sans"/>
              </a:rPr>
            </a:br>
            <a:br>
              <a:rPr b="0" i="0" lang="en-GB" sz="2000" u="none" cap="none" strike="noStrike">
                <a:solidFill>
                  <a:schemeClr val="accent3"/>
                </a:solidFill>
                <a:latin typeface="Gill Sans"/>
                <a:ea typeface="Gill Sans"/>
                <a:cs typeface="Gill Sans"/>
                <a:sym typeface="Gill Sans"/>
              </a:rPr>
            </a:br>
            <a:r>
              <a:rPr b="0" i="0" lang="en-GB" sz="2000" u="none" cap="none" strike="noStrike">
                <a:solidFill>
                  <a:schemeClr val="accent3"/>
                </a:solidFill>
                <a:latin typeface="Gill Sans"/>
                <a:ea typeface="Gill Sans"/>
                <a:cs typeface="Gill Sans"/>
                <a:sym typeface="Gill Sans"/>
              </a:rPr>
              <a:t>After Lunch – 3 pm Learning Time</a:t>
            </a:r>
            <a:br>
              <a:rPr b="0" i="0" lang="en-GB" sz="2000" u="none" cap="none" strike="noStrike">
                <a:solidFill>
                  <a:schemeClr val="accent3"/>
                </a:solidFill>
                <a:latin typeface="Libre Baskerville"/>
                <a:ea typeface="Libre Baskerville"/>
                <a:cs typeface="Libre Baskerville"/>
                <a:sym typeface="Libre Baskerville"/>
              </a:rPr>
            </a:br>
            <a:br>
              <a:rPr b="0" i="0" lang="en-GB" sz="2000" u="none" cap="none" strike="noStrike">
                <a:solidFill>
                  <a:schemeClr val="accent3"/>
                </a:solidFill>
                <a:latin typeface="Libre Baskerville"/>
                <a:ea typeface="Libre Baskerville"/>
                <a:cs typeface="Libre Baskerville"/>
                <a:sym typeface="Libre Baskerville"/>
              </a:rPr>
            </a:br>
            <a:br>
              <a:rPr b="0" i="0" lang="en-GB" sz="2000" u="none" cap="none" strike="noStrike">
                <a:solidFill>
                  <a:schemeClr val="accent3"/>
                </a:solidFill>
                <a:latin typeface="Libre Baskerville"/>
                <a:ea typeface="Libre Baskerville"/>
                <a:cs typeface="Libre Baskerville"/>
                <a:sym typeface="Libre Baskerville"/>
              </a:rPr>
            </a:br>
            <a:endParaRPr b="0" i="0" sz="2000" u="none" cap="none" strike="noStrike">
              <a:solidFill>
                <a:schemeClr val="accent3"/>
              </a:solidFill>
              <a:latin typeface="Libre Baskerville"/>
              <a:ea typeface="Libre Baskerville"/>
              <a:cs typeface="Libre Baskerville"/>
              <a:sym typeface="Libre Baskerville"/>
            </a:endParaRPr>
          </a:p>
        </p:txBody>
      </p:sp>
      <p:sp>
        <p:nvSpPr>
          <p:cNvPr id="309" name="Google Shape;309;p11"/>
          <p:cNvSpPr txBox="1"/>
          <p:nvPr>
            <p:ph idx="1" type="body"/>
          </p:nvPr>
        </p:nvSpPr>
        <p:spPr>
          <a:xfrm>
            <a:off x="1743455" y="5670579"/>
            <a:ext cx="8705089" cy="827377"/>
          </a:xfrm>
          <a:prstGeom prst="rect">
            <a:avLst/>
          </a:prstGeom>
          <a:noFill/>
          <a:ln>
            <a:noFill/>
          </a:ln>
        </p:spPr>
        <p:txBody>
          <a:bodyPr anchorCtr="0" anchor="ctr" bIns="45700" lIns="91425" spcFirstLastPara="1" rIns="91425" wrap="square" tIns="45700">
            <a:normAutofit fontScale="62500" lnSpcReduction="20000"/>
          </a:bodyPr>
          <a:lstStyle/>
          <a:p>
            <a:pPr indent="0" lvl="0" marL="0" rtl="0" algn="ctr">
              <a:lnSpc>
                <a:spcPct val="90000"/>
              </a:lnSpc>
              <a:spcBef>
                <a:spcPts val="0"/>
              </a:spcBef>
              <a:spcAft>
                <a:spcPts val="0"/>
              </a:spcAft>
              <a:buSzPct val="100000"/>
              <a:buNone/>
            </a:pPr>
            <a:r>
              <a:rPr lang="en-GB" sz="4400"/>
              <a:t>Important Information</a:t>
            </a:r>
            <a:endParaRPr/>
          </a:p>
          <a:p>
            <a:pPr indent="0" lvl="0" marL="0" rtl="0" algn="ctr">
              <a:lnSpc>
                <a:spcPct val="90000"/>
              </a:lnSpc>
              <a:spcBef>
                <a:spcPts val="1000"/>
              </a:spcBef>
              <a:spcAft>
                <a:spcPts val="0"/>
              </a:spcAft>
              <a:buSzPct val="100000"/>
              <a:buNone/>
            </a:pPr>
            <a:r>
              <a:rPr lang="en-GB" sz="4400"/>
              <a:t>And things to remember about </a:t>
            </a:r>
            <a:r>
              <a:rPr lang="en-GB" sz="4400">
                <a:latin typeface="Arial"/>
                <a:ea typeface="Arial"/>
                <a:cs typeface="Arial"/>
                <a:sym typeface="Arial"/>
              </a:rPr>
              <a:t>☺</a:t>
            </a:r>
            <a:endParaRPr sz="4400"/>
          </a:p>
        </p:txBody>
      </p:sp>
      <p:sp>
        <p:nvSpPr>
          <p:cNvPr id="310" name="Google Shape;310;p11"/>
          <p:cNvSpPr txBox="1"/>
          <p:nvPr/>
        </p:nvSpPr>
        <p:spPr>
          <a:xfrm>
            <a:off x="6843623" y="1886308"/>
            <a:ext cx="5106838" cy="3134265"/>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accent3"/>
              </a:buClr>
              <a:buSzPts val="1800"/>
              <a:buFont typeface="Libre Baskerville"/>
              <a:buNone/>
            </a:pPr>
            <a:r>
              <a:t/>
            </a:r>
            <a:endParaRPr b="0" i="0" sz="1800" u="none" cap="none" strike="noStrike">
              <a:solidFill>
                <a:schemeClr val="accent3"/>
              </a:solidFill>
              <a:latin typeface="Gill Sans"/>
              <a:ea typeface="Gill Sans"/>
              <a:cs typeface="Gill Sans"/>
              <a:sym typeface="Gill Sans"/>
            </a:endParaRPr>
          </a:p>
          <a:p>
            <a:pPr indent="0" lvl="0" marL="0" marR="0" rtl="0" algn="ctr">
              <a:lnSpc>
                <a:spcPct val="90000"/>
              </a:lnSpc>
              <a:spcBef>
                <a:spcPts val="0"/>
              </a:spcBef>
              <a:spcAft>
                <a:spcPts val="0"/>
              </a:spcAft>
              <a:buClr>
                <a:schemeClr val="accent3"/>
              </a:buClr>
              <a:buSzPts val="1800"/>
              <a:buFont typeface="Gill Sans"/>
              <a:buNone/>
            </a:pPr>
            <a:r>
              <a:rPr b="0" i="0" lang="en-GB" sz="1800" u="none" cap="none" strike="noStrike">
                <a:solidFill>
                  <a:schemeClr val="accent3"/>
                </a:solidFill>
                <a:latin typeface="Gill Sans"/>
                <a:ea typeface="Gill Sans"/>
                <a:cs typeface="Gill Sans"/>
                <a:sym typeface="Gill Sans"/>
              </a:rPr>
              <a:t>Speaking to a staff member</a:t>
            </a:r>
            <a:endParaRPr/>
          </a:p>
          <a:p>
            <a:pPr indent="0" lvl="0" marL="0" marR="0" rtl="0" algn="ctr">
              <a:lnSpc>
                <a:spcPct val="90000"/>
              </a:lnSpc>
              <a:spcBef>
                <a:spcPts val="0"/>
              </a:spcBef>
              <a:spcAft>
                <a:spcPts val="0"/>
              </a:spcAft>
              <a:buClr>
                <a:schemeClr val="accent3"/>
              </a:buClr>
              <a:buSzPts val="1800"/>
              <a:buFont typeface="Libre Baskerville"/>
              <a:buNone/>
            </a:pPr>
            <a:r>
              <a:t/>
            </a:r>
            <a:endParaRPr b="0" i="0" sz="1800" u="none" cap="none" strike="noStrike">
              <a:solidFill>
                <a:schemeClr val="accent3"/>
              </a:solidFill>
              <a:latin typeface="Gill Sans"/>
              <a:ea typeface="Gill Sans"/>
              <a:cs typeface="Gill Sans"/>
              <a:sym typeface="Gill Sans"/>
            </a:endParaRPr>
          </a:p>
          <a:p>
            <a:pPr indent="0" lvl="0" marL="0" marR="0" rtl="0" algn="ctr">
              <a:lnSpc>
                <a:spcPct val="90000"/>
              </a:lnSpc>
              <a:spcBef>
                <a:spcPts val="0"/>
              </a:spcBef>
              <a:spcAft>
                <a:spcPts val="0"/>
              </a:spcAft>
              <a:buClr>
                <a:schemeClr val="accent3"/>
              </a:buClr>
              <a:buSzPts val="1800"/>
              <a:buFont typeface="Gill Sans"/>
              <a:buNone/>
            </a:pPr>
            <a:r>
              <a:rPr b="0" i="0" lang="en-GB" sz="1800" u="none" cap="none" strike="noStrike">
                <a:solidFill>
                  <a:schemeClr val="accent3"/>
                </a:solidFill>
                <a:latin typeface="Gill Sans"/>
                <a:ea typeface="Gill Sans"/>
                <a:cs typeface="Gill Sans"/>
                <a:sym typeface="Gill Sans"/>
              </a:rPr>
              <a:t>Healthy Snack / Bottle of water / Lunchtime supervision</a:t>
            </a:r>
            <a:endParaRPr/>
          </a:p>
          <a:p>
            <a:pPr indent="0" lvl="0" marL="0" marR="0" rtl="0" algn="ctr">
              <a:lnSpc>
                <a:spcPct val="90000"/>
              </a:lnSpc>
              <a:spcBef>
                <a:spcPts val="0"/>
              </a:spcBef>
              <a:spcAft>
                <a:spcPts val="0"/>
              </a:spcAft>
              <a:buClr>
                <a:schemeClr val="accent3"/>
              </a:buClr>
              <a:buSzPts val="1800"/>
              <a:buFont typeface="Libre Baskerville"/>
              <a:buNone/>
            </a:pPr>
            <a:r>
              <a:t/>
            </a:r>
            <a:endParaRPr b="0" i="0" sz="1800" u="none" cap="none" strike="noStrike">
              <a:solidFill>
                <a:schemeClr val="accent3"/>
              </a:solidFill>
              <a:latin typeface="Libre Baskerville"/>
              <a:ea typeface="Libre Baskerville"/>
              <a:cs typeface="Libre Baskerville"/>
              <a:sym typeface="Libre Baskerville"/>
            </a:endParaRPr>
          </a:p>
          <a:p>
            <a:pPr indent="0" lvl="0" marL="0" marR="0" rtl="0" algn="ctr">
              <a:lnSpc>
                <a:spcPct val="90000"/>
              </a:lnSpc>
              <a:spcBef>
                <a:spcPts val="0"/>
              </a:spcBef>
              <a:spcAft>
                <a:spcPts val="0"/>
              </a:spcAft>
              <a:buClr>
                <a:schemeClr val="accent3"/>
              </a:buClr>
              <a:buSzPts val="1800"/>
              <a:buFont typeface="Libre Baskerville"/>
              <a:buNone/>
            </a:pPr>
            <a:r>
              <a:t/>
            </a:r>
            <a:endParaRPr b="0" i="0" sz="1800" u="none" cap="none" strike="noStrike">
              <a:solidFill>
                <a:schemeClr val="accent3"/>
              </a:solidFill>
              <a:latin typeface="Libre Baskerville"/>
              <a:ea typeface="Libre Baskerville"/>
              <a:cs typeface="Libre Baskerville"/>
              <a:sym typeface="Libre Baskerville"/>
            </a:endParaRPr>
          </a:p>
        </p:txBody>
      </p:sp>
      <p:pic>
        <p:nvPicPr>
          <p:cNvPr descr="Small_CORNHILL-PRIMARY-SCHOOL-LOGO – Cornhill Primary School" id="311" name="Google Shape;311;p11"/>
          <p:cNvPicPr preferRelativeResize="0"/>
          <p:nvPr/>
        </p:nvPicPr>
        <p:blipFill rotWithShape="1">
          <a:blip r:embed="rId3">
            <a:alphaModFix/>
          </a:blip>
          <a:srcRect b="0" l="0" r="0" t="0"/>
          <a:stretch/>
        </p:blipFill>
        <p:spPr>
          <a:xfrm>
            <a:off x="84027" y="5310537"/>
            <a:ext cx="1310352" cy="154746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12"/>
          <p:cNvSpPr txBox="1"/>
          <p:nvPr>
            <p:ph idx="1" type="body"/>
          </p:nvPr>
        </p:nvSpPr>
        <p:spPr>
          <a:xfrm>
            <a:off x="1881476" y="5423140"/>
            <a:ext cx="8705089" cy="8273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4400"/>
              <a:buNone/>
            </a:pPr>
            <a:r>
              <a:rPr lang="en-GB" sz="4400"/>
              <a:t>School Uniform</a:t>
            </a:r>
            <a:endParaRPr/>
          </a:p>
        </p:txBody>
      </p:sp>
      <p:pic>
        <p:nvPicPr>
          <p:cNvPr descr="Small_CORNHILL-PRIMARY-SCHOOL-LOGO – Cornhill Primary School" id="318" name="Google Shape;318;p12"/>
          <p:cNvPicPr preferRelativeResize="0"/>
          <p:nvPr/>
        </p:nvPicPr>
        <p:blipFill rotWithShape="1">
          <a:blip r:embed="rId3">
            <a:alphaModFix/>
          </a:blip>
          <a:srcRect b="0" l="0" r="0" t="0"/>
          <a:stretch/>
        </p:blipFill>
        <p:spPr>
          <a:xfrm>
            <a:off x="84027" y="5310537"/>
            <a:ext cx="1310352" cy="1547463"/>
          </a:xfrm>
          <a:prstGeom prst="rect">
            <a:avLst/>
          </a:prstGeom>
          <a:noFill/>
          <a:ln>
            <a:noFill/>
          </a:ln>
        </p:spPr>
      </p:pic>
      <p:sp>
        <p:nvSpPr>
          <p:cNvPr id="319" name="Google Shape;319;p12"/>
          <p:cNvSpPr txBox="1"/>
          <p:nvPr>
            <p:ph type="title"/>
          </p:nvPr>
        </p:nvSpPr>
        <p:spPr>
          <a:xfrm>
            <a:off x="793630" y="1984075"/>
            <a:ext cx="10823276" cy="2835215"/>
          </a:xfrm>
          <a:prstGeom prst="rect">
            <a:avLst/>
          </a:prstGeom>
          <a:noFill/>
          <a:ln>
            <a:noFill/>
          </a:ln>
        </p:spPr>
        <p:txBody>
          <a:bodyPr anchorCtr="0" anchor="t" bIns="45700" lIns="91425" spcFirstLastPara="1" rIns="91425" wrap="square" tIns="45700">
            <a:normAutofit fontScale="90000"/>
          </a:bodyPr>
          <a:lstStyle/>
          <a:p>
            <a:pPr indent="0" lvl="0" marL="0" rtl="0" algn="ctr">
              <a:lnSpc>
                <a:spcPct val="90000"/>
              </a:lnSpc>
              <a:spcBef>
                <a:spcPts val="0"/>
              </a:spcBef>
              <a:spcAft>
                <a:spcPts val="0"/>
              </a:spcAft>
              <a:buClr>
                <a:schemeClr val="accent3"/>
              </a:buClr>
              <a:buSzPct val="100000"/>
              <a:buFont typeface="Gill Sans"/>
              <a:buNone/>
            </a:pPr>
            <a:br>
              <a:rPr lang="en-GB" sz="2000">
                <a:latin typeface="Gill Sans"/>
                <a:ea typeface="Gill Sans"/>
                <a:cs typeface="Gill Sans"/>
                <a:sym typeface="Gill Sans"/>
              </a:rPr>
            </a:br>
            <a:r>
              <a:rPr lang="en-GB" sz="2000">
                <a:latin typeface="Gill Sans"/>
                <a:ea typeface="Gill Sans"/>
                <a:cs typeface="Gill Sans"/>
                <a:sym typeface="Gill Sans"/>
              </a:rPr>
              <a:t>You can order the school uniform for your child from</a:t>
            </a:r>
            <a:br>
              <a:rPr lang="en-GB" sz="2000">
                <a:latin typeface="Gill Sans"/>
                <a:ea typeface="Gill Sans"/>
                <a:cs typeface="Gill Sans"/>
                <a:sym typeface="Gill Sans"/>
              </a:rPr>
            </a:br>
            <a:r>
              <a:rPr lang="en-GB" sz="2000" u="sng">
                <a:solidFill>
                  <a:schemeClr val="hlink"/>
                </a:solidFill>
                <a:latin typeface="Gill Sans"/>
                <a:ea typeface="Gill Sans"/>
                <a:cs typeface="Gill Sans"/>
                <a:sym typeface="Gill Sans"/>
                <a:hlinkClick r:id="rId4"/>
              </a:rPr>
              <a:t>www.myclothing.com</a:t>
            </a:r>
            <a:br>
              <a:rPr lang="en-GB" sz="2000">
                <a:latin typeface="Gill Sans"/>
                <a:ea typeface="Gill Sans"/>
                <a:cs typeface="Gill Sans"/>
                <a:sym typeface="Gill Sans"/>
              </a:rPr>
            </a:br>
            <a:br>
              <a:rPr lang="en-GB" sz="2000">
                <a:latin typeface="Gill Sans"/>
                <a:ea typeface="Gill Sans"/>
                <a:cs typeface="Gill Sans"/>
                <a:sym typeface="Gill Sans"/>
              </a:rPr>
            </a:br>
            <a:r>
              <a:rPr lang="en-GB" sz="2000">
                <a:latin typeface="Gill Sans"/>
                <a:ea typeface="Gill Sans"/>
                <a:cs typeface="Gill Sans"/>
                <a:sym typeface="Gill Sans"/>
              </a:rPr>
              <a:t>* Dark trousers / Skirt / Pinafore</a:t>
            </a:r>
            <a:br>
              <a:rPr lang="en-GB" sz="2000">
                <a:latin typeface="Gill Sans"/>
                <a:ea typeface="Gill Sans"/>
                <a:cs typeface="Gill Sans"/>
                <a:sym typeface="Gill Sans"/>
              </a:rPr>
            </a:br>
            <a:r>
              <a:rPr lang="en-GB" sz="2000">
                <a:latin typeface="Gill Sans"/>
                <a:ea typeface="Gill Sans"/>
                <a:cs typeface="Gill Sans"/>
                <a:sym typeface="Gill Sans"/>
              </a:rPr>
              <a:t>* White Polo t-shirt</a:t>
            </a:r>
            <a:br>
              <a:rPr lang="en-GB" sz="2000">
                <a:latin typeface="Gill Sans"/>
                <a:ea typeface="Gill Sans"/>
                <a:cs typeface="Gill Sans"/>
                <a:sym typeface="Gill Sans"/>
              </a:rPr>
            </a:br>
            <a:r>
              <a:rPr lang="en-GB" sz="2000">
                <a:latin typeface="Gill Sans"/>
                <a:ea typeface="Gill Sans"/>
                <a:cs typeface="Gill Sans"/>
                <a:sym typeface="Gill Sans"/>
              </a:rPr>
              <a:t>* School jumper / Cardigan</a:t>
            </a:r>
            <a:br>
              <a:rPr lang="en-GB" sz="2000">
                <a:latin typeface="Gill Sans"/>
                <a:ea typeface="Gill Sans"/>
                <a:cs typeface="Gill Sans"/>
                <a:sym typeface="Gill Sans"/>
              </a:rPr>
            </a:br>
            <a:r>
              <a:rPr lang="en-GB" sz="2000">
                <a:latin typeface="Gill Sans"/>
                <a:ea typeface="Gill Sans"/>
                <a:cs typeface="Gill Sans"/>
                <a:sym typeface="Gill Sans"/>
              </a:rPr>
              <a:t>* Comfortable shoes (make sure your child has a change of shoes </a:t>
            </a:r>
            <a:br>
              <a:rPr lang="en-GB" sz="2000">
                <a:latin typeface="Gill Sans"/>
                <a:ea typeface="Gill Sans"/>
                <a:cs typeface="Gill Sans"/>
                <a:sym typeface="Gill Sans"/>
              </a:rPr>
            </a:br>
            <a:r>
              <a:rPr lang="en-GB" sz="2000">
                <a:latin typeface="Gill Sans"/>
                <a:ea typeface="Gill Sans"/>
                <a:cs typeface="Gill Sans"/>
                <a:sym typeface="Gill Sans"/>
              </a:rPr>
              <a:t>for cold, wet weather.</a:t>
            </a:r>
            <a:br>
              <a:rPr lang="en-GB" sz="2000">
                <a:latin typeface="Gill Sans"/>
                <a:ea typeface="Gill Sans"/>
                <a:cs typeface="Gill Sans"/>
                <a:sym typeface="Gill Sans"/>
              </a:rPr>
            </a:br>
            <a:br>
              <a:rPr lang="en-GB" sz="2000">
                <a:latin typeface="Gill Sans"/>
                <a:ea typeface="Gill Sans"/>
                <a:cs typeface="Gill Sans"/>
                <a:sym typeface="Gill Sans"/>
              </a:rPr>
            </a:br>
            <a:endParaRPr sz="2000">
              <a:latin typeface="Gill Sans"/>
              <a:ea typeface="Gill Sans"/>
              <a:cs typeface="Gill Sans"/>
              <a:sym typeface="Gill Sans"/>
            </a:endParaRPr>
          </a:p>
        </p:txBody>
      </p:sp>
      <p:pic>
        <p:nvPicPr>
          <p:cNvPr descr="This week in Room 4 – Cornhill Primary School" id="320" name="Google Shape;320;p12"/>
          <p:cNvPicPr preferRelativeResize="0"/>
          <p:nvPr/>
        </p:nvPicPr>
        <p:blipFill rotWithShape="1">
          <a:blip r:embed="rId5">
            <a:alphaModFix/>
          </a:blip>
          <a:srcRect b="0" l="0" r="0" t="0"/>
          <a:stretch/>
        </p:blipFill>
        <p:spPr>
          <a:xfrm>
            <a:off x="529088" y="2065327"/>
            <a:ext cx="2037302" cy="2727345"/>
          </a:xfrm>
          <a:prstGeom prst="rect">
            <a:avLst/>
          </a:prstGeom>
          <a:noFill/>
          <a:ln>
            <a:noFill/>
          </a:ln>
        </p:spPr>
      </p:pic>
      <p:pic>
        <p:nvPicPr>
          <p:cNvPr descr="This week in Room 4 – Cornhill Primary School" id="321" name="Google Shape;321;p12"/>
          <p:cNvPicPr preferRelativeResize="0"/>
          <p:nvPr/>
        </p:nvPicPr>
        <p:blipFill rotWithShape="1">
          <a:blip r:embed="rId6">
            <a:alphaModFix/>
          </a:blip>
          <a:srcRect b="0" l="0" r="0" t="0"/>
          <a:stretch/>
        </p:blipFill>
        <p:spPr>
          <a:xfrm>
            <a:off x="9677371" y="1984075"/>
            <a:ext cx="2026563" cy="271297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13"/>
          <p:cNvSpPr txBox="1"/>
          <p:nvPr>
            <p:ph idx="1" type="body"/>
          </p:nvPr>
        </p:nvSpPr>
        <p:spPr>
          <a:xfrm>
            <a:off x="1852072" y="5854214"/>
            <a:ext cx="8705089" cy="8273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4400"/>
              <a:buNone/>
            </a:pPr>
            <a:r>
              <a:rPr lang="en-GB" sz="4400"/>
              <a:t>PE / RADS Kit</a:t>
            </a:r>
            <a:endParaRPr/>
          </a:p>
        </p:txBody>
      </p:sp>
      <p:pic>
        <p:nvPicPr>
          <p:cNvPr descr="Small_CORNHILL-PRIMARY-SCHOOL-LOGO – Cornhill Primary School" id="328" name="Google Shape;328;p13"/>
          <p:cNvPicPr preferRelativeResize="0"/>
          <p:nvPr/>
        </p:nvPicPr>
        <p:blipFill rotWithShape="1">
          <a:blip r:embed="rId3">
            <a:alphaModFix/>
          </a:blip>
          <a:srcRect b="0" l="0" r="0" t="0"/>
          <a:stretch/>
        </p:blipFill>
        <p:spPr>
          <a:xfrm>
            <a:off x="84027" y="5310537"/>
            <a:ext cx="1310352" cy="1547463"/>
          </a:xfrm>
          <a:prstGeom prst="rect">
            <a:avLst/>
          </a:prstGeom>
          <a:noFill/>
          <a:ln>
            <a:noFill/>
          </a:ln>
        </p:spPr>
      </p:pic>
      <p:sp>
        <p:nvSpPr>
          <p:cNvPr id="329" name="Google Shape;329;p13"/>
          <p:cNvSpPr txBox="1"/>
          <p:nvPr>
            <p:ph type="title"/>
          </p:nvPr>
        </p:nvSpPr>
        <p:spPr>
          <a:xfrm>
            <a:off x="793630" y="1984075"/>
            <a:ext cx="10823276" cy="283521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accent3"/>
              </a:buClr>
              <a:buSzPts val="2000"/>
              <a:buFont typeface="Gill Sans"/>
              <a:buNone/>
            </a:pPr>
            <a:br>
              <a:rPr lang="en-GB" sz="2000">
                <a:latin typeface="Gill Sans"/>
                <a:ea typeface="Gill Sans"/>
                <a:cs typeface="Gill Sans"/>
                <a:sym typeface="Gill Sans"/>
              </a:rPr>
            </a:br>
            <a:br>
              <a:rPr lang="en-GB" sz="2000">
                <a:latin typeface="Gill Sans"/>
                <a:ea typeface="Gill Sans"/>
                <a:cs typeface="Gill Sans"/>
                <a:sym typeface="Gill Sans"/>
              </a:rPr>
            </a:br>
            <a:endParaRPr sz="2000">
              <a:latin typeface="Gill Sans"/>
              <a:ea typeface="Gill Sans"/>
              <a:cs typeface="Gill Sans"/>
              <a:sym typeface="Gill Sans"/>
            </a:endParaRPr>
          </a:p>
        </p:txBody>
      </p:sp>
      <p:pic>
        <p:nvPicPr>
          <p:cNvPr id="330" name="Google Shape;330;p13"/>
          <p:cNvPicPr preferRelativeResize="0"/>
          <p:nvPr/>
        </p:nvPicPr>
        <p:blipFill rotWithShape="1">
          <a:blip r:embed="rId4">
            <a:alphaModFix/>
          </a:blip>
          <a:srcRect b="21370" l="9885" r="0" t="25642"/>
          <a:stretch/>
        </p:blipFill>
        <p:spPr>
          <a:xfrm rot="5400000">
            <a:off x="-162453" y="2439027"/>
            <a:ext cx="3113663" cy="1979946"/>
          </a:xfrm>
          <a:prstGeom prst="rect">
            <a:avLst/>
          </a:prstGeom>
          <a:noFill/>
          <a:ln>
            <a:noFill/>
          </a:ln>
        </p:spPr>
      </p:pic>
      <p:pic>
        <p:nvPicPr>
          <p:cNvPr id="331" name="Google Shape;331;p13"/>
          <p:cNvPicPr preferRelativeResize="0"/>
          <p:nvPr/>
        </p:nvPicPr>
        <p:blipFill rotWithShape="1">
          <a:blip r:embed="rId5">
            <a:alphaModFix/>
          </a:blip>
          <a:srcRect b="17738" l="0" r="0" t="21828"/>
          <a:stretch/>
        </p:blipFill>
        <p:spPr>
          <a:xfrm rot="5400000">
            <a:off x="1882475" y="2439027"/>
            <a:ext cx="3101700" cy="1979946"/>
          </a:xfrm>
          <a:prstGeom prst="rect">
            <a:avLst/>
          </a:prstGeom>
          <a:noFill/>
          <a:ln>
            <a:noFill/>
          </a:ln>
        </p:spPr>
      </p:pic>
      <p:pic>
        <p:nvPicPr>
          <p:cNvPr descr="A group of children standing in a row&#10;&#10;Description automatically generated with low confidence" id="332" name="Google Shape;332;p13"/>
          <p:cNvPicPr preferRelativeResize="0"/>
          <p:nvPr/>
        </p:nvPicPr>
        <p:blipFill rotWithShape="1">
          <a:blip r:embed="rId6">
            <a:alphaModFix/>
          </a:blip>
          <a:srcRect b="0" l="0" r="0" t="0"/>
          <a:stretch/>
        </p:blipFill>
        <p:spPr>
          <a:xfrm>
            <a:off x="7914097" y="1958328"/>
            <a:ext cx="3955850" cy="2966888"/>
          </a:xfrm>
          <a:prstGeom prst="rect">
            <a:avLst/>
          </a:prstGeom>
          <a:noFill/>
          <a:ln>
            <a:noFill/>
          </a:ln>
        </p:spPr>
      </p:pic>
      <p:grpSp>
        <p:nvGrpSpPr>
          <p:cNvPr id="333" name="Google Shape;333;p13"/>
          <p:cNvGrpSpPr/>
          <p:nvPr/>
        </p:nvGrpSpPr>
        <p:grpSpPr>
          <a:xfrm>
            <a:off x="4769061" y="2143780"/>
            <a:ext cx="2891996" cy="2693849"/>
            <a:chOff x="3140234" y="757780"/>
            <a:chExt cx="2996944" cy="2162208"/>
          </a:xfrm>
        </p:grpSpPr>
        <p:sp>
          <p:nvSpPr>
            <p:cNvPr id="334" name="Google Shape;334;p13"/>
            <p:cNvSpPr/>
            <p:nvPr/>
          </p:nvSpPr>
          <p:spPr>
            <a:xfrm>
              <a:off x="3236593" y="955239"/>
              <a:ext cx="2900585" cy="1964749"/>
            </a:xfrm>
            <a:prstGeom prst="rect">
              <a:avLst/>
            </a:prstGeom>
            <a:solidFill>
              <a:srgbClr val="D7D8D6">
                <a:alpha val="89803"/>
              </a:srgbClr>
            </a:solidFill>
            <a:ln cap="flat" cmpd="sng" w="12700">
              <a:solidFill>
                <a:srgbClr val="D7D8D6">
                  <a:alpha val="89803"/>
                </a:srgb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sp>
          <p:nvSpPr>
            <p:cNvPr id="335" name="Google Shape;335;p13"/>
            <p:cNvSpPr txBox="1"/>
            <p:nvPr/>
          </p:nvSpPr>
          <p:spPr>
            <a:xfrm>
              <a:off x="3140234" y="757780"/>
              <a:ext cx="2900700" cy="2136000"/>
            </a:xfrm>
            <a:prstGeom prst="rect">
              <a:avLst/>
            </a:prstGeom>
            <a:noFill/>
            <a:ln>
              <a:noFill/>
            </a:ln>
          </p:spPr>
          <p:txBody>
            <a:bodyPr anchorCtr="0" anchor="t" bIns="286500" lIns="286500" spcFirstLastPara="1" rIns="286500" wrap="square" tIns="286500">
              <a:noAutofit/>
            </a:bodyPr>
            <a:lstStyle/>
            <a:p>
              <a:pPr indent="0" lvl="0" marL="0" marR="0" rtl="0" algn="ctr">
                <a:lnSpc>
                  <a:spcPct val="90000"/>
                </a:lnSpc>
                <a:spcBef>
                  <a:spcPts val="0"/>
                </a:spcBef>
                <a:spcAft>
                  <a:spcPts val="0"/>
                </a:spcAft>
                <a:buClr>
                  <a:schemeClr val="dk1"/>
                </a:buClr>
                <a:buSzPts val="1800"/>
                <a:buFont typeface="Gill Sans"/>
                <a:buNone/>
              </a:pPr>
              <a:r>
                <a:rPr b="1" lang="en-GB" sz="1600">
                  <a:solidFill>
                    <a:schemeClr val="dk1"/>
                  </a:solidFill>
                  <a:latin typeface="Gill Sans"/>
                  <a:ea typeface="Gill Sans"/>
                  <a:cs typeface="Gill Sans"/>
                  <a:sym typeface="Gill Sans"/>
                </a:rPr>
                <a:t>* Long hair tied back</a:t>
              </a:r>
              <a:endParaRPr sz="1200"/>
            </a:p>
            <a:p>
              <a:pPr indent="0" lvl="0" marL="0" marR="0" rtl="0" algn="ctr">
                <a:lnSpc>
                  <a:spcPct val="90000"/>
                </a:lnSpc>
                <a:spcBef>
                  <a:spcPts val="630"/>
                </a:spcBef>
                <a:spcAft>
                  <a:spcPts val="0"/>
                </a:spcAft>
                <a:buClr>
                  <a:schemeClr val="dk1"/>
                </a:buClr>
                <a:buSzPts val="1800"/>
                <a:buFont typeface="Gill Sans"/>
                <a:buNone/>
              </a:pPr>
              <a:r>
                <a:rPr b="1" lang="en-GB" sz="1600">
                  <a:solidFill>
                    <a:schemeClr val="dk1"/>
                  </a:solidFill>
                  <a:latin typeface="Gill Sans"/>
                  <a:ea typeface="Gill Sans"/>
                  <a:cs typeface="Gill Sans"/>
                  <a:sym typeface="Gill Sans"/>
                </a:rPr>
                <a:t>* Comfortable trainers</a:t>
              </a:r>
              <a:endParaRPr sz="1200"/>
            </a:p>
            <a:p>
              <a:pPr indent="0" lvl="0" marL="0" marR="0" rtl="0" algn="ctr">
                <a:lnSpc>
                  <a:spcPct val="90000"/>
                </a:lnSpc>
                <a:spcBef>
                  <a:spcPts val="630"/>
                </a:spcBef>
                <a:spcAft>
                  <a:spcPts val="0"/>
                </a:spcAft>
                <a:buClr>
                  <a:schemeClr val="dk1"/>
                </a:buClr>
                <a:buSzPts val="1800"/>
                <a:buFont typeface="Gill Sans"/>
                <a:buNone/>
              </a:pPr>
              <a:r>
                <a:rPr b="1" lang="en-GB" sz="1600">
                  <a:solidFill>
                    <a:schemeClr val="dk1"/>
                  </a:solidFill>
                  <a:latin typeface="Gill Sans"/>
                  <a:ea typeface="Gill Sans"/>
                  <a:cs typeface="Gill Sans"/>
                  <a:sym typeface="Gill Sans"/>
                </a:rPr>
                <a:t>* No vests or crop tops</a:t>
              </a:r>
              <a:endParaRPr sz="1200"/>
            </a:p>
            <a:p>
              <a:pPr indent="0" lvl="0" marL="0" marR="0" rtl="0" algn="ctr">
                <a:lnSpc>
                  <a:spcPct val="90000"/>
                </a:lnSpc>
                <a:spcBef>
                  <a:spcPts val="630"/>
                </a:spcBef>
                <a:spcAft>
                  <a:spcPts val="0"/>
                </a:spcAft>
                <a:buClr>
                  <a:schemeClr val="dk1"/>
                </a:buClr>
                <a:buSzPts val="1800"/>
                <a:buFont typeface="Gill Sans"/>
                <a:buNone/>
              </a:pPr>
              <a:r>
                <a:rPr b="1" lang="en-GB" sz="1600">
                  <a:solidFill>
                    <a:schemeClr val="dk1"/>
                  </a:solidFill>
                  <a:latin typeface="Gill Sans"/>
                  <a:ea typeface="Gill Sans"/>
                  <a:cs typeface="Gill Sans"/>
                  <a:sym typeface="Gill Sans"/>
                </a:rPr>
                <a:t>* No football kits/jeans</a:t>
              </a:r>
              <a:endParaRPr sz="1200"/>
            </a:p>
            <a:p>
              <a:pPr indent="-273050" lvl="0" marL="285750" marR="0" rtl="0" algn="ctr">
                <a:lnSpc>
                  <a:spcPct val="90000"/>
                </a:lnSpc>
                <a:spcBef>
                  <a:spcPts val="630"/>
                </a:spcBef>
                <a:spcAft>
                  <a:spcPts val="0"/>
                </a:spcAft>
                <a:buClr>
                  <a:schemeClr val="dk1"/>
                </a:buClr>
                <a:buSzPts val="1600"/>
                <a:buFont typeface="Arial"/>
                <a:buChar char="•"/>
              </a:pPr>
              <a:r>
                <a:rPr b="1" lang="en-GB" sz="1600">
                  <a:solidFill>
                    <a:schemeClr val="dk1"/>
                  </a:solidFill>
                  <a:latin typeface="Gill Sans"/>
                  <a:ea typeface="Gill Sans"/>
                  <a:cs typeface="Gill Sans"/>
                  <a:sym typeface="Gill Sans"/>
                </a:rPr>
                <a:t>No jewellery (inc. earrings)</a:t>
              </a:r>
              <a:endParaRPr sz="1200"/>
            </a:p>
            <a:p>
              <a:pPr indent="-273050" lvl="0" marL="285750" marR="0" rtl="0" algn="ctr">
                <a:lnSpc>
                  <a:spcPct val="90000"/>
                </a:lnSpc>
                <a:spcBef>
                  <a:spcPts val="630"/>
                </a:spcBef>
                <a:spcAft>
                  <a:spcPts val="0"/>
                </a:spcAft>
                <a:buClr>
                  <a:schemeClr val="dk1"/>
                </a:buClr>
                <a:buSzPts val="1600"/>
                <a:buFont typeface="Arial"/>
                <a:buChar char="•"/>
              </a:pPr>
              <a:r>
                <a:rPr b="1" lang="en-GB" sz="1600">
                  <a:solidFill>
                    <a:schemeClr val="dk1"/>
                  </a:solidFill>
                  <a:latin typeface="Gill Sans"/>
                  <a:ea typeface="Gill Sans"/>
                  <a:cs typeface="Gill Sans"/>
                  <a:sym typeface="Gill Sans"/>
                </a:rPr>
                <a:t>School jumper on the top</a:t>
              </a:r>
              <a:endParaRPr b="1" sz="1600">
                <a:solidFill>
                  <a:schemeClr val="dk1"/>
                </a:solidFill>
                <a:latin typeface="Gill Sans"/>
                <a:ea typeface="Gill Sans"/>
                <a:cs typeface="Gill Sans"/>
                <a:sym typeface="Gill Sans"/>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14"/>
          <p:cNvSpPr txBox="1"/>
          <p:nvPr>
            <p:ph type="title"/>
          </p:nvPr>
        </p:nvSpPr>
        <p:spPr>
          <a:xfrm>
            <a:off x="1748028" y="1257616"/>
            <a:ext cx="8695944" cy="645946"/>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accent3"/>
              </a:buClr>
              <a:buSzPct val="100000"/>
              <a:buFont typeface="Libre Baskerville"/>
              <a:buNone/>
            </a:pPr>
            <a:r>
              <a:rPr lang="en-GB"/>
              <a:t>Professional Services</a:t>
            </a:r>
            <a:endParaRPr/>
          </a:p>
        </p:txBody>
      </p:sp>
      <p:sp>
        <p:nvSpPr>
          <p:cNvPr id="341" name="Google Shape;341;p14"/>
          <p:cNvSpPr txBox="1"/>
          <p:nvPr>
            <p:ph idx="1" type="body"/>
          </p:nvPr>
        </p:nvSpPr>
        <p:spPr>
          <a:xfrm>
            <a:off x="1604513" y="1903562"/>
            <a:ext cx="8913961" cy="3445678"/>
          </a:xfrm>
          <a:prstGeom prst="rect">
            <a:avLst/>
          </a:prstGeom>
          <a:noFill/>
          <a:ln>
            <a:noFill/>
          </a:ln>
        </p:spPr>
        <p:txBody>
          <a:bodyPr anchorCtr="0" anchor="t" bIns="45700" lIns="91425" spcFirstLastPara="1" rIns="91425" wrap="square" tIns="45700">
            <a:normAutofit fontScale="85000" lnSpcReduction="20000"/>
          </a:bodyPr>
          <a:lstStyle/>
          <a:p>
            <a:pPr indent="0" lvl="0" marL="0" rtl="0" algn="ctr">
              <a:lnSpc>
                <a:spcPct val="100000"/>
              </a:lnSpc>
              <a:spcBef>
                <a:spcPts val="0"/>
              </a:spcBef>
              <a:spcAft>
                <a:spcPts val="0"/>
              </a:spcAft>
              <a:buSzPct val="100000"/>
              <a:buNone/>
            </a:pPr>
            <a:r>
              <a:rPr b="1" lang="en-GB" u="sng">
                <a:latin typeface="Gill Sans"/>
                <a:ea typeface="Gill Sans"/>
                <a:cs typeface="Gill Sans"/>
                <a:sym typeface="Gill Sans"/>
              </a:rPr>
              <a:t>School Doctor</a:t>
            </a:r>
            <a:endParaRPr/>
          </a:p>
          <a:p>
            <a:pPr indent="0" lvl="0" marL="0" rtl="0" algn="ctr">
              <a:lnSpc>
                <a:spcPct val="100000"/>
              </a:lnSpc>
              <a:spcBef>
                <a:spcPts val="1000"/>
              </a:spcBef>
              <a:spcAft>
                <a:spcPts val="0"/>
              </a:spcAft>
              <a:buSzPct val="100000"/>
              <a:buNone/>
            </a:pPr>
            <a:r>
              <a:rPr b="1" lang="en-GB" u="sng">
                <a:latin typeface="Gill Sans"/>
                <a:ea typeface="Gill Sans"/>
                <a:cs typeface="Gill Sans"/>
                <a:sym typeface="Gill Sans"/>
              </a:rPr>
              <a:t>School Nurse</a:t>
            </a:r>
            <a:r>
              <a:rPr lang="en-GB" u="sng">
                <a:latin typeface="Gill Sans"/>
                <a:ea typeface="Gill Sans"/>
                <a:cs typeface="Gill Sans"/>
                <a:sym typeface="Gill Sans"/>
              </a:rPr>
              <a:t> </a:t>
            </a:r>
            <a:r>
              <a:rPr lang="en-GB">
                <a:latin typeface="Gill Sans"/>
                <a:ea typeface="Gill Sans"/>
                <a:cs typeface="Gill Sans"/>
                <a:sym typeface="Gill Sans"/>
              </a:rPr>
              <a:t>– parental support with health issues including eating, toileting and headlice.</a:t>
            </a:r>
            <a:endParaRPr/>
          </a:p>
          <a:p>
            <a:pPr indent="0" lvl="0" marL="0" rtl="0" algn="ctr">
              <a:lnSpc>
                <a:spcPct val="100000"/>
              </a:lnSpc>
              <a:spcBef>
                <a:spcPts val="1000"/>
              </a:spcBef>
              <a:spcAft>
                <a:spcPts val="0"/>
              </a:spcAft>
              <a:buSzPct val="100000"/>
              <a:buNone/>
            </a:pPr>
            <a:r>
              <a:rPr b="1" lang="en-GB" u="sng">
                <a:latin typeface="Gill Sans"/>
                <a:ea typeface="Gill Sans"/>
                <a:cs typeface="Gill Sans"/>
                <a:sym typeface="Gill Sans"/>
              </a:rPr>
              <a:t>Dentist and Childsmile </a:t>
            </a:r>
            <a:r>
              <a:rPr b="1" lang="en-GB">
                <a:latin typeface="Gill Sans"/>
                <a:ea typeface="Gill Sans"/>
                <a:cs typeface="Gill Sans"/>
                <a:sym typeface="Gill Sans"/>
              </a:rPr>
              <a:t>- </a:t>
            </a:r>
            <a:r>
              <a:rPr lang="en-GB">
                <a:latin typeface="Gill Sans"/>
                <a:ea typeface="Gill Sans"/>
                <a:cs typeface="Gill Sans"/>
                <a:sym typeface="Gill Sans"/>
              </a:rPr>
              <a:t>daily toothbrushing.</a:t>
            </a:r>
            <a:endParaRPr/>
          </a:p>
          <a:p>
            <a:pPr indent="0" lvl="0" marL="0" rtl="0" algn="ctr">
              <a:lnSpc>
                <a:spcPct val="100000"/>
              </a:lnSpc>
              <a:spcBef>
                <a:spcPts val="1000"/>
              </a:spcBef>
              <a:spcAft>
                <a:spcPts val="0"/>
              </a:spcAft>
              <a:buSzPct val="100000"/>
              <a:buNone/>
            </a:pPr>
            <a:r>
              <a:rPr b="1" lang="en-GB" u="sng">
                <a:latin typeface="Gill Sans"/>
                <a:ea typeface="Gill Sans"/>
                <a:cs typeface="Gill Sans"/>
                <a:sym typeface="Gill Sans"/>
              </a:rPr>
              <a:t>Educational Psychologist </a:t>
            </a:r>
            <a:r>
              <a:rPr lang="en-GB">
                <a:latin typeface="Gill Sans"/>
                <a:ea typeface="Gill Sans"/>
                <a:cs typeface="Gill Sans"/>
                <a:sym typeface="Gill Sans"/>
              </a:rPr>
              <a:t>– learning difficulties, behavioural etc.</a:t>
            </a:r>
            <a:endParaRPr/>
          </a:p>
          <a:p>
            <a:pPr indent="0" lvl="0" marL="0" rtl="0" algn="ctr">
              <a:lnSpc>
                <a:spcPct val="100000"/>
              </a:lnSpc>
              <a:spcBef>
                <a:spcPts val="1000"/>
              </a:spcBef>
              <a:spcAft>
                <a:spcPts val="0"/>
              </a:spcAft>
              <a:buSzPct val="100000"/>
              <a:buNone/>
            </a:pPr>
            <a:r>
              <a:rPr b="1" lang="en-GB" u="sng">
                <a:latin typeface="Gill Sans"/>
                <a:ea typeface="Gill Sans"/>
                <a:cs typeface="Gill Sans"/>
                <a:sym typeface="Gill Sans"/>
              </a:rPr>
              <a:t>Speech and Language Therapists </a:t>
            </a:r>
            <a:r>
              <a:rPr lang="en-GB">
                <a:latin typeface="Gill Sans"/>
                <a:ea typeface="Gill Sans"/>
                <a:cs typeface="Gill Sans"/>
                <a:sym typeface="Gill Sans"/>
              </a:rPr>
              <a:t>– may already be involved or on the waiting list from the nursery – speech development</a:t>
            </a:r>
            <a:endParaRPr/>
          </a:p>
          <a:p>
            <a:pPr indent="0" lvl="0" marL="0" rtl="0" algn="ctr">
              <a:lnSpc>
                <a:spcPct val="100000"/>
              </a:lnSpc>
              <a:spcBef>
                <a:spcPts val="1000"/>
              </a:spcBef>
              <a:spcAft>
                <a:spcPts val="0"/>
              </a:spcAft>
              <a:buSzPct val="100000"/>
              <a:buNone/>
            </a:pPr>
            <a:r>
              <a:rPr lang="en-GB">
                <a:latin typeface="Gill Sans"/>
                <a:ea typeface="Gill Sans"/>
                <a:cs typeface="Gill Sans"/>
                <a:sym typeface="Gill Sans"/>
              </a:rPr>
              <a:t>These services can be accessed through discussion with a member of SMT, if required.</a:t>
            </a:r>
            <a:endParaRPr/>
          </a:p>
          <a:p>
            <a:pPr indent="0" lvl="0" marL="0" rtl="0" algn="ctr">
              <a:lnSpc>
                <a:spcPct val="100000"/>
              </a:lnSpc>
              <a:spcBef>
                <a:spcPts val="1000"/>
              </a:spcBef>
              <a:spcAft>
                <a:spcPts val="0"/>
              </a:spcAft>
              <a:buSzPct val="100000"/>
              <a:buNone/>
            </a:pPr>
            <a:r>
              <a:t/>
            </a:r>
            <a:endParaRPr>
              <a:latin typeface="Gill Sans"/>
              <a:ea typeface="Gill Sans"/>
              <a:cs typeface="Gill Sans"/>
              <a:sym typeface="Gill Sans"/>
            </a:endParaRPr>
          </a:p>
          <a:p>
            <a:pPr indent="0" lvl="0" marL="0" rtl="0" algn="ctr">
              <a:lnSpc>
                <a:spcPct val="100000"/>
              </a:lnSpc>
              <a:spcBef>
                <a:spcPts val="1000"/>
              </a:spcBef>
              <a:spcAft>
                <a:spcPts val="0"/>
              </a:spcAft>
              <a:buSzPct val="100000"/>
              <a:buNone/>
            </a:pPr>
            <a:r>
              <a:rPr b="1" lang="en-GB" u="sng">
                <a:latin typeface="Gill Sans"/>
                <a:ea typeface="Gill Sans"/>
                <a:cs typeface="Gill Sans"/>
                <a:sym typeface="Gill Sans"/>
              </a:rPr>
              <a:t>Medication in school </a:t>
            </a:r>
            <a:r>
              <a:rPr lang="en-GB">
                <a:latin typeface="Gill Sans"/>
                <a:ea typeface="Gill Sans"/>
                <a:cs typeface="Gill Sans"/>
                <a:sym typeface="Gill Sans"/>
              </a:rPr>
              <a:t>– administration form to be filled in at the reception office. All medication must be clearly labelled and be prescribed by a doctor or a pharmacist.</a:t>
            </a:r>
            <a:endParaRPr/>
          </a:p>
          <a:p>
            <a:pPr indent="0" lvl="0" marL="0" rtl="0" algn="ctr">
              <a:lnSpc>
                <a:spcPct val="100000"/>
              </a:lnSpc>
              <a:spcBef>
                <a:spcPts val="1000"/>
              </a:spcBef>
              <a:spcAft>
                <a:spcPts val="0"/>
              </a:spcAft>
              <a:buSzPct val="100000"/>
              <a:buNone/>
            </a:pPr>
            <a:r>
              <a:t/>
            </a:r>
            <a:endParaRPr/>
          </a:p>
        </p:txBody>
      </p:sp>
      <p:sp>
        <p:nvSpPr>
          <p:cNvPr id="342" name="Google Shape;342;p14"/>
          <p:cNvSpPr txBox="1"/>
          <p:nvPr>
            <p:ph idx="11" type="ftr"/>
          </p:nvPr>
        </p:nvSpPr>
        <p:spPr>
          <a:xfrm>
            <a:off x="22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Presentation title</a:t>
            </a:r>
            <a:endParaRPr/>
          </a:p>
        </p:txBody>
      </p:sp>
      <p:sp>
        <p:nvSpPr>
          <p:cNvPr id="343" name="Google Shape;343;p14"/>
          <p:cNvSpPr txBox="1"/>
          <p:nvPr>
            <p:ph idx="12" type="sldNum"/>
          </p:nvPr>
        </p:nvSpPr>
        <p:spPr>
          <a:xfrm>
            <a:off x="9208008"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15"/>
          <p:cNvSpPr txBox="1"/>
          <p:nvPr>
            <p:ph type="title"/>
          </p:nvPr>
        </p:nvSpPr>
        <p:spPr>
          <a:xfrm>
            <a:off x="1801323" y="1100838"/>
            <a:ext cx="8424644" cy="79547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accent3"/>
              </a:buClr>
              <a:buSzPts val="3600"/>
              <a:buFont typeface="Libre Baskerville"/>
              <a:buNone/>
            </a:pPr>
            <a:r>
              <a:rPr b="0" i="0" lang="en-GB" sz="3600" u="none" cap="none" strike="noStrike">
                <a:solidFill>
                  <a:schemeClr val="accent3"/>
                </a:solidFill>
                <a:latin typeface="Libre Baskerville"/>
                <a:ea typeface="Libre Baskerville"/>
                <a:cs typeface="Libre Baskerville"/>
                <a:sym typeface="Libre Baskerville"/>
              </a:rPr>
              <a:t>What can you do to help?</a:t>
            </a:r>
            <a:endParaRPr/>
          </a:p>
        </p:txBody>
      </p:sp>
      <p:sp>
        <p:nvSpPr>
          <p:cNvPr id="350" name="Google Shape;350;p15"/>
          <p:cNvSpPr txBox="1"/>
          <p:nvPr>
            <p:ph idx="12" type="sldNum"/>
          </p:nvPr>
        </p:nvSpPr>
        <p:spPr>
          <a:xfrm>
            <a:off x="9208008"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dk1"/>
                </a:solidFill>
                <a:latin typeface="Gill Sans"/>
                <a:ea typeface="Gill Sans"/>
                <a:cs typeface="Gill Sans"/>
                <a:sym typeface="Gill Sans"/>
              </a:rPr>
              <a:t>‹#›</a:t>
            </a:fld>
            <a:endParaRPr sz="1200">
              <a:solidFill>
                <a:schemeClr val="dk1"/>
              </a:solidFill>
              <a:latin typeface="Gill Sans"/>
              <a:ea typeface="Gill Sans"/>
              <a:cs typeface="Gill Sans"/>
              <a:sym typeface="Gill Sans"/>
            </a:endParaRPr>
          </a:p>
        </p:txBody>
      </p:sp>
      <p:pic>
        <p:nvPicPr>
          <p:cNvPr descr="Small_CORNHILL-PRIMARY-SCHOOL-LOGO – Cornhill Primary School" id="351" name="Google Shape;351;p15"/>
          <p:cNvPicPr preferRelativeResize="0"/>
          <p:nvPr/>
        </p:nvPicPr>
        <p:blipFill rotWithShape="1">
          <a:blip r:embed="rId3">
            <a:alphaModFix/>
          </a:blip>
          <a:srcRect b="0" l="0" r="0" t="0"/>
          <a:stretch/>
        </p:blipFill>
        <p:spPr>
          <a:xfrm>
            <a:off x="0" y="5350794"/>
            <a:ext cx="1310352" cy="1547463"/>
          </a:xfrm>
          <a:prstGeom prst="rect">
            <a:avLst/>
          </a:prstGeom>
          <a:noFill/>
          <a:ln>
            <a:noFill/>
          </a:ln>
        </p:spPr>
      </p:pic>
      <p:sp>
        <p:nvSpPr>
          <p:cNvPr id="352" name="Google Shape;352;p15"/>
          <p:cNvSpPr txBox="1"/>
          <p:nvPr/>
        </p:nvSpPr>
        <p:spPr>
          <a:xfrm>
            <a:off x="2104799" y="1809476"/>
            <a:ext cx="7982400" cy="3694200"/>
          </a:xfrm>
          <a:prstGeom prst="rect">
            <a:avLst/>
          </a:prstGeom>
          <a:noFill/>
          <a:ln>
            <a:noFill/>
          </a:ln>
        </p:spPr>
        <p:txBody>
          <a:bodyPr anchorCtr="0" anchor="t" bIns="45700" lIns="91425" spcFirstLastPara="1" rIns="91425" wrap="square" tIns="45700">
            <a:spAutoFit/>
          </a:bodyPr>
          <a:lstStyle/>
          <a:p>
            <a:pPr indent="-285750" lvl="0" marL="285750" marR="0" rtl="0" algn="ctr">
              <a:spcBef>
                <a:spcPts val="0"/>
              </a:spcBef>
              <a:spcAft>
                <a:spcPts val="0"/>
              </a:spcAft>
              <a:buClr>
                <a:srgbClr val="CF4923"/>
              </a:buClr>
              <a:buSzPts val="2400"/>
              <a:buFont typeface="Arial"/>
              <a:buChar char="•"/>
            </a:pPr>
            <a:r>
              <a:rPr b="1" lang="en-GB" sz="2400">
                <a:solidFill>
                  <a:srgbClr val="CF4923"/>
                </a:solidFill>
                <a:latin typeface="Gill Sans"/>
                <a:ea typeface="Gill Sans"/>
                <a:cs typeface="Gill Sans"/>
                <a:sym typeface="Gill Sans"/>
              </a:rPr>
              <a:t>Dress/Undress </a:t>
            </a:r>
            <a:r>
              <a:rPr b="1" lang="en-GB" sz="2400">
                <a:solidFill>
                  <a:schemeClr val="dk1"/>
                </a:solidFill>
                <a:latin typeface="Gill Sans"/>
                <a:ea typeface="Gill Sans"/>
                <a:cs typeface="Gill Sans"/>
                <a:sym typeface="Gill Sans"/>
              </a:rPr>
              <a:t>– shoes, coat, school bag etc.</a:t>
            </a:r>
            <a:endParaRPr/>
          </a:p>
          <a:p>
            <a:pPr indent="-285750" lvl="0" marL="285750" marR="0" rtl="0" algn="ctr">
              <a:spcBef>
                <a:spcPts val="0"/>
              </a:spcBef>
              <a:spcAft>
                <a:spcPts val="0"/>
              </a:spcAft>
              <a:buClr>
                <a:srgbClr val="CF4923"/>
              </a:buClr>
              <a:buSzPts val="2400"/>
              <a:buFont typeface="Arial"/>
              <a:buChar char="•"/>
            </a:pPr>
            <a:r>
              <a:rPr b="1" lang="en-GB" sz="2400">
                <a:solidFill>
                  <a:srgbClr val="CF4923"/>
                </a:solidFill>
                <a:latin typeface="Gill Sans"/>
                <a:ea typeface="Gill Sans"/>
                <a:cs typeface="Gill Sans"/>
                <a:sym typeface="Gill Sans"/>
              </a:rPr>
              <a:t>Label belongings </a:t>
            </a:r>
            <a:r>
              <a:rPr b="1" lang="en-GB" sz="2400">
                <a:solidFill>
                  <a:schemeClr val="dk1"/>
                </a:solidFill>
                <a:latin typeface="Gill Sans"/>
                <a:ea typeface="Gill Sans"/>
                <a:cs typeface="Gill Sans"/>
                <a:sym typeface="Gill Sans"/>
              </a:rPr>
              <a:t>– children are taught to take responsibility for their items</a:t>
            </a:r>
            <a:endParaRPr/>
          </a:p>
          <a:p>
            <a:pPr indent="-285750" lvl="0" marL="285750" marR="0" rtl="0" algn="ctr">
              <a:spcBef>
                <a:spcPts val="0"/>
              </a:spcBef>
              <a:spcAft>
                <a:spcPts val="0"/>
              </a:spcAft>
              <a:buClr>
                <a:srgbClr val="C00000"/>
              </a:buClr>
              <a:buSzPts val="2400"/>
              <a:buFont typeface="Arial"/>
              <a:buChar char="•"/>
            </a:pPr>
            <a:r>
              <a:rPr b="1" lang="en-GB" sz="2400">
                <a:solidFill>
                  <a:srgbClr val="C00000"/>
                </a:solidFill>
                <a:latin typeface="Gill Sans"/>
                <a:ea typeface="Gill Sans"/>
                <a:cs typeface="Gill Sans"/>
                <a:sym typeface="Gill Sans"/>
              </a:rPr>
              <a:t>Cutlery</a:t>
            </a:r>
            <a:r>
              <a:rPr b="1" lang="en-GB" sz="2400">
                <a:solidFill>
                  <a:schemeClr val="dk1"/>
                </a:solidFill>
                <a:latin typeface="Gill Sans"/>
                <a:ea typeface="Gill Sans"/>
                <a:cs typeface="Gill Sans"/>
                <a:sym typeface="Gill Sans"/>
              </a:rPr>
              <a:t> – practise using cutlery at home with your child</a:t>
            </a:r>
            <a:endParaRPr/>
          </a:p>
          <a:p>
            <a:pPr indent="-285750" lvl="0" marL="285750" marR="0" rtl="0" algn="ctr">
              <a:spcBef>
                <a:spcPts val="0"/>
              </a:spcBef>
              <a:spcAft>
                <a:spcPts val="0"/>
              </a:spcAft>
              <a:buClr>
                <a:srgbClr val="CF4923"/>
              </a:buClr>
              <a:buSzPts val="2400"/>
              <a:buFont typeface="Arial"/>
              <a:buChar char="•"/>
            </a:pPr>
            <a:r>
              <a:rPr b="1" lang="en-GB" sz="2400">
                <a:solidFill>
                  <a:srgbClr val="CF4923"/>
                </a:solidFill>
                <a:latin typeface="Gill Sans"/>
                <a:ea typeface="Gill Sans"/>
                <a:cs typeface="Gill Sans"/>
                <a:sym typeface="Gill Sans"/>
              </a:rPr>
              <a:t>Possessions/Toys </a:t>
            </a:r>
            <a:r>
              <a:rPr b="1" lang="en-GB" sz="2400">
                <a:solidFill>
                  <a:schemeClr val="dk1"/>
                </a:solidFill>
                <a:latin typeface="Gill Sans"/>
                <a:ea typeface="Gill Sans"/>
                <a:cs typeface="Gill Sans"/>
                <a:sym typeface="Gill Sans"/>
              </a:rPr>
              <a:t>– please keep them at home as they might get damaged or misplaced</a:t>
            </a:r>
            <a:endParaRPr/>
          </a:p>
          <a:p>
            <a:pPr indent="-285750" lvl="0" marL="285750" marR="0" rtl="0" algn="ctr">
              <a:spcBef>
                <a:spcPts val="0"/>
              </a:spcBef>
              <a:spcAft>
                <a:spcPts val="0"/>
              </a:spcAft>
              <a:buClr>
                <a:srgbClr val="CF4923"/>
              </a:buClr>
              <a:buSzPts val="2400"/>
              <a:buFont typeface="Arial"/>
              <a:buChar char="•"/>
            </a:pPr>
            <a:r>
              <a:rPr b="1" lang="en-GB" sz="2400">
                <a:solidFill>
                  <a:srgbClr val="CF4923"/>
                </a:solidFill>
                <a:latin typeface="Gill Sans"/>
                <a:ea typeface="Gill Sans"/>
                <a:cs typeface="Gill Sans"/>
                <a:sym typeface="Gill Sans"/>
              </a:rPr>
              <a:t>Toilet </a:t>
            </a:r>
            <a:endParaRPr/>
          </a:p>
          <a:p>
            <a:pPr indent="-285750" lvl="0" marL="285750" marR="0" rtl="0" algn="ctr">
              <a:spcBef>
                <a:spcPts val="0"/>
              </a:spcBef>
              <a:spcAft>
                <a:spcPts val="0"/>
              </a:spcAft>
              <a:buClr>
                <a:srgbClr val="CF4923"/>
              </a:buClr>
              <a:buSzPts val="2400"/>
              <a:buFont typeface="Arial"/>
              <a:buChar char="•"/>
            </a:pPr>
            <a:r>
              <a:rPr b="1" lang="en-GB" sz="2400">
                <a:solidFill>
                  <a:srgbClr val="CF4923"/>
                </a:solidFill>
                <a:latin typeface="Gill Sans"/>
                <a:ea typeface="Gill Sans"/>
                <a:cs typeface="Gill Sans"/>
                <a:sym typeface="Gill Sans"/>
              </a:rPr>
              <a:t>Play / Share / Take Turns</a:t>
            </a:r>
            <a:endParaRPr/>
          </a:p>
          <a:p>
            <a:pPr indent="0" lvl="0" marL="0" marR="0" rtl="0" algn="l">
              <a:spcBef>
                <a:spcPts val="0"/>
              </a:spcBef>
              <a:spcAft>
                <a:spcPts val="0"/>
              </a:spcAft>
              <a:buNone/>
            </a:pPr>
            <a:r>
              <a:t/>
            </a:r>
            <a:endParaRPr b="1" sz="1800">
              <a:solidFill>
                <a:schemeClr val="dk1"/>
              </a:solidFill>
              <a:latin typeface="Gill Sans"/>
              <a:ea typeface="Gill Sans"/>
              <a:cs typeface="Gill Sans"/>
              <a:sym typeface="Gill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16"/>
          <p:cNvSpPr txBox="1"/>
          <p:nvPr>
            <p:ph type="title"/>
          </p:nvPr>
        </p:nvSpPr>
        <p:spPr>
          <a:xfrm>
            <a:off x="1801323" y="1100838"/>
            <a:ext cx="8424644" cy="79547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accent3"/>
              </a:buClr>
              <a:buSzPts val="3600"/>
              <a:buFont typeface="Libre Baskerville"/>
              <a:buNone/>
            </a:pPr>
            <a:r>
              <a:rPr b="0" i="0" lang="en-GB" sz="3600" u="none" cap="none" strike="noStrike">
                <a:solidFill>
                  <a:schemeClr val="accent3"/>
                </a:solidFill>
                <a:latin typeface="Libre Baskerville"/>
                <a:ea typeface="Libre Baskerville"/>
                <a:cs typeface="Libre Baskerville"/>
                <a:sym typeface="Libre Baskerville"/>
              </a:rPr>
              <a:t>FAQ</a:t>
            </a:r>
            <a:endParaRPr/>
          </a:p>
        </p:txBody>
      </p:sp>
      <p:sp>
        <p:nvSpPr>
          <p:cNvPr id="359" name="Google Shape;359;p16"/>
          <p:cNvSpPr txBox="1"/>
          <p:nvPr>
            <p:ph idx="12" type="sldNum"/>
          </p:nvPr>
        </p:nvSpPr>
        <p:spPr>
          <a:xfrm>
            <a:off x="9208008"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dk1"/>
                </a:solidFill>
                <a:latin typeface="Gill Sans"/>
                <a:ea typeface="Gill Sans"/>
                <a:cs typeface="Gill Sans"/>
                <a:sym typeface="Gill Sans"/>
              </a:rPr>
              <a:t>‹#›</a:t>
            </a:fld>
            <a:endParaRPr sz="1200">
              <a:solidFill>
                <a:schemeClr val="dk1"/>
              </a:solidFill>
              <a:latin typeface="Gill Sans"/>
              <a:ea typeface="Gill Sans"/>
              <a:cs typeface="Gill Sans"/>
              <a:sym typeface="Gill Sans"/>
            </a:endParaRPr>
          </a:p>
        </p:txBody>
      </p:sp>
      <p:pic>
        <p:nvPicPr>
          <p:cNvPr descr="Small_CORNHILL-PRIMARY-SCHOOL-LOGO – Cornhill Primary School" id="360" name="Google Shape;360;p16"/>
          <p:cNvPicPr preferRelativeResize="0"/>
          <p:nvPr/>
        </p:nvPicPr>
        <p:blipFill rotWithShape="1">
          <a:blip r:embed="rId3">
            <a:alphaModFix/>
          </a:blip>
          <a:srcRect b="0" l="0" r="0" t="0"/>
          <a:stretch/>
        </p:blipFill>
        <p:spPr>
          <a:xfrm>
            <a:off x="0" y="5350794"/>
            <a:ext cx="1310352" cy="1547463"/>
          </a:xfrm>
          <a:prstGeom prst="rect">
            <a:avLst/>
          </a:prstGeom>
          <a:noFill/>
          <a:ln>
            <a:noFill/>
          </a:ln>
        </p:spPr>
      </p:pic>
      <p:sp>
        <p:nvSpPr>
          <p:cNvPr id="361" name="Google Shape;361;p16"/>
          <p:cNvSpPr txBox="1"/>
          <p:nvPr/>
        </p:nvSpPr>
        <p:spPr>
          <a:xfrm>
            <a:off x="2199912" y="1808701"/>
            <a:ext cx="7982400" cy="4063500"/>
          </a:xfrm>
          <a:prstGeom prst="rect">
            <a:avLst/>
          </a:prstGeom>
          <a:noFill/>
          <a:ln>
            <a:noFill/>
          </a:ln>
        </p:spPr>
        <p:txBody>
          <a:bodyPr anchorCtr="0" anchor="t" bIns="45700" lIns="91425" spcFirstLastPara="1" rIns="91425" wrap="square" tIns="45700">
            <a:spAutoFit/>
          </a:bodyPr>
          <a:lstStyle/>
          <a:p>
            <a:pPr indent="-133350" lvl="0" marL="285750" marR="0" rtl="0" algn="l">
              <a:spcBef>
                <a:spcPts val="0"/>
              </a:spcBef>
              <a:spcAft>
                <a:spcPts val="0"/>
              </a:spcAft>
              <a:buClr>
                <a:schemeClr val="dk1"/>
              </a:buClr>
              <a:buSzPts val="2400"/>
              <a:buFont typeface="Arial"/>
              <a:buNone/>
            </a:pPr>
            <a:r>
              <a:t/>
            </a:r>
            <a:endParaRPr b="1" sz="2400">
              <a:solidFill>
                <a:srgbClr val="CF4923"/>
              </a:solidFill>
              <a:latin typeface="Gill Sans"/>
              <a:ea typeface="Gill Sans"/>
              <a:cs typeface="Gill Sans"/>
              <a:sym typeface="Gill Sans"/>
            </a:endParaRPr>
          </a:p>
          <a:p>
            <a:pPr indent="-285750" lvl="0" marL="285750" marR="0" rtl="0" algn="l">
              <a:spcBef>
                <a:spcPts val="0"/>
              </a:spcBef>
              <a:spcAft>
                <a:spcPts val="0"/>
              </a:spcAft>
              <a:buClr>
                <a:srgbClr val="CF4923"/>
              </a:buClr>
              <a:buSzPts val="2400"/>
              <a:buFont typeface="Arial"/>
              <a:buChar char="•"/>
            </a:pPr>
            <a:r>
              <a:rPr b="1" lang="en-GB" sz="2400">
                <a:solidFill>
                  <a:srgbClr val="CF4923"/>
                </a:solidFill>
                <a:latin typeface="Gill Sans"/>
                <a:ea typeface="Gill Sans"/>
                <a:cs typeface="Gill Sans"/>
                <a:sym typeface="Gill Sans"/>
              </a:rPr>
              <a:t>When will my child get a reading book?</a:t>
            </a:r>
            <a:endParaRPr/>
          </a:p>
          <a:p>
            <a:pPr indent="-285750" lvl="0" marL="285750" marR="0" rtl="0" algn="l">
              <a:spcBef>
                <a:spcPts val="0"/>
              </a:spcBef>
              <a:spcAft>
                <a:spcPts val="0"/>
              </a:spcAft>
              <a:buClr>
                <a:srgbClr val="CF4923"/>
              </a:buClr>
              <a:buSzPts val="2400"/>
              <a:buFont typeface="Arial"/>
              <a:buChar char="•"/>
            </a:pPr>
            <a:r>
              <a:rPr b="1" lang="en-GB" sz="2400">
                <a:solidFill>
                  <a:srgbClr val="CF4923"/>
                </a:solidFill>
                <a:latin typeface="Gill Sans"/>
                <a:ea typeface="Gill Sans"/>
                <a:cs typeface="Gill Sans"/>
                <a:sym typeface="Gill Sans"/>
              </a:rPr>
              <a:t>How do I get in touch with a teacher?</a:t>
            </a:r>
            <a:endParaRPr/>
          </a:p>
          <a:p>
            <a:pPr indent="-285750" lvl="0" marL="285750" marR="0" rtl="0" algn="l">
              <a:spcBef>
                <a:spcPts val="0"/>
              </a:spcBef>
              <a:spcAft>
                <a:spcPts val="0"/>
              </a:spcAft>
              <a:buClr>
                <a:srgbClr val="CF4923"/>
              </a:buClr>
              <a:buSzPts val="2400"/>
              <a:buFont typeface="Arial"/>
              <a:buChar char="•"/>
            </a:pPr>
            <a:r>
              <a:rPr b="1" lang="en-GB" sz="2400">
                <a:solidFill>
                  <a:srgbClr val="CF4923"/>
                </a:solidFill>
                <a:latin typeface="Gill Sans"/>
                <a:ea typeface="Gill Sans"/>
                <a:cs typeface="Gill Sans"/>
                <a:sym typeface="Gill Sans"/>
              </a:rPr>
              <a:t>How about homework?</a:t>
            </a:r>
            <a:endParaRPr/>
          </a:p>
          <a:p>
            <a:pPr indent="-285750" lvl="0" marL="285750" marR="0" rtl="0" algn="l">
              <a:spcBef>
                <a:spcPts val="0"/>
              </a:spcBef>
              <a:spcAft>
                <a:spcPts val="0"/>
              </a:spcAft>
              <a:buClr>
                <a:srgbClr val="CF4923"/>
              </a:buClr>
              <a:buSzPts val="2400"/>
              <a:buFont typeface="Arial"/>
              <a:buChar char="•"/>
            </a:pPr>
            <a:r>
              <a:rPr b="1" lang="en-GB" sz="2400">
                <a:solidFill>
                  <a:srgbClr val="CF4923"/>
                </a:solidFill>
                <a:latin typeface="Gill Sans"/>
                <a:ea typeface="Gill Sans"/>
                <a:cs typeface="Gill Sans"/>
                <a:sym typeface="Gill Sans"/>
              </a:rPr>
              <a:t>Are school lunches free? (You can order lunches from home)</a:t>
            </a:r>
            <a:endParaRPr/>
          </a:p>
          <a:p>
            <a:pPr indent="-285750" lvl="0" marL="285750" marR="0" rtl="0" algn="l">
              <a:spcBef>
                <a:spcPts val="0"/>
              </a:spcBef>
              <a:spcAft>
                <a:spcPts val="0"/>
              </a:spcAft>
              <a:buClr>
                <a:srgbClr val="CF4923"/>
              </a:buClr>
              <a:buSzPts val="2400"/>
              <a:buFont typeface="Arial"/>
              <a:buChar char="•"/>
            </a:pPr>
            <a:r>
              <a:rPr b="1" lang="en-GB" sz="2400">
                <a:solidFill>
                  <a:srgbClr val="CF4923"/>
                </a:solidFill>
                <a:latin typeface="Gill Sans"/>
                <a:ea typeface="Gill Sans"/>
                <a:cs typeface="Gill Sans"/>
                <a:sym typeface="Gill Sans"/>
              </a:rPr>
              <a:t>Will my child brush their teeth in school?</a:t>
            </a:r>
            <a:endParaRPr/>
          </a:p>
          <a:p>
            <a:pPr indent="-285750" lvl="0" marL="285750" marR="0" rtl="0" algn="l">
              <a:spcBef>
                <a:spcPts val="0"/>
              </a:spcBef>
              <a:spcAft>
                <a:spcPts val="0"/>
              </a:spcAft>
              <a:buClr>
                <a:srgbClr val="CF4923"/>
              </a:buClr>
              <a:buSzPts val="2400"/>
              <a:buFont typeface="Arial"/>
              <a:buChar char="•"/>
            </a:pPr>
            <a:r>
              <a:rPr b="1" lang="en-GB" sz="2400">
                <a:solidFill>
                  <a:srgbClr val="CF4923"/>
                </a:solidFill>
                <a:latin typeface="Gill Sans"/>
                <a:ea typeface="Gill Sans"/>
                <a:cs typeface="Gill Sans"/>
                <a:sym typeface="Gill Sans"/>
              </a:rPr>
              <a:t>Does my child need a spare change of clothes?</a:t>
            </a:r>
            <a:endParaRPr/>
          </a:p>
          <a:p>
            <a:pPr indent="-285750" lvl="0" marL="285750" marR="0" rtl="0" algn="l">
              <a:spcBef>
                <a:spcPts val="0"/>
              </a:spcBef>
              <a:spcAft>
                <a:spcPts val="0"/>
              </a:spcAft>
              <a:buClr>
                <a:srgbClr val="CF4923"/>
              </a:buClr>
              <a:buSzPts val="2400"/>
              <a:buFont typeface="Arial"/>
              <a:buChar char="•"/>
            </a:pPr>
            <a:r>
              <a:rPr b="1" lang="en-GB" sz="2400">
                <a:solidFill>
                  <a:srgbClr val="CF4923"/>
                </a:solidFill>
                <a:latin typeface="Gill Sans"/>
                <a:ea typeface="Gill Sans"/>
                <a:cs typeface="Gill Sans"/>
                <a:sym typeface="Gill Sans"/>
              </a:rPr>
              <a:t>How can I be more involved? (Parent Council)</a:t>
            </a:r>
            <a:endParaRPr/>
          </a:p>
          <a:p>
            <a:pPr indent="-133350" lvl="0" marL="285750" marR="0" rtl="0" algn="l">
              <a:spcBef>
                <a:spcPts val="0"/>
              </a:spcBef>
              <a:spcAft>
                <a:spcPts val="0"/>
              </a:spcAft>
              <a:buClr>
                <a:schemeClr val="dk1"/>
              </a:buClr>
              <a:buSzPts val="2400"/>
              <a:buFont typeface="Arial"/>
              <a:buNone/>
            </a:pPr>
            <a:r>
              <a:t/>
            </a:r>
            <a:endParaRPr b="1" sz="2400">
              <a:solidFill>
                <a:srgbClr val="CF4923"/>
              </a:solidFill>
              <a:latin typeface="Gill Sans"/>
              <a:ea typeface="Gill Sans"/>
              <a:cs typeface="Gill Sans"/>
              <a:sym typeface="Gill Sans"/>
            </a:endParaRPr>
          </a:p>
          <a:p>
            <a:pPr indent="-171450" lvl="0" marL="285750" marR="0" rtl="0" algn="l">
              <a:spcBef>
                <a:spcPts val="0"/>
              </a:spcBef>
              <a:spcAft>
                <a:spcPts val="0"/>
              </a:spcAft>
              <a:buClr>
                <a:schemeClr val="dk1"/>
              </a:buClr>
              <a:buSzPts val="1800"/>
              <a:buFont typeface="Arial"/>
              <a:buNone/>
            </a:pPr>
            <a:r>
              <a:t/>
            </a:r>
            <a:endParaRPr b="1" sz="1800">
              <a:solidFill>
                <a:schemeClr val="dk1"/>
              </a:solidFill>
              <a:latin typeface="Gill Sans"/>
              <a:ea typeface="Gill Sans"/>
              <a:cs typeface="Gill Sans"/>
              <a:sym typeface="Gill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17"/>
          <p:cNvSpPr txBox="1"/>
          <p:nvPr>
            <p:ph type="title"/>
          </p:nvPr>
        </p:nvSpPr>
        <p:spPr>
          <a:xfrm>
            <a:off x="1472184" y="2889504"/>
            <a:ext cx="2852928" cy="1088136"/>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accent3"/>
              </a:buClr>
              <a:buSzPts val="4400"/>
              <a:buFont typeface="Libre Baskerville"/>
              <a:buNone/>
            </a:pPr>
            <a:r>
              <a:rPr b="0" i="0" lang="en-GB" sz="4400" u="none" cap="none" strike="noStrike">
                <a:solidFill>
                  <a:schemeClr val="accent3"/>
                </a:solidFill>
                <a:latin typeface="Libre Baskerville"/>
                <a:ea typeface="Libre Baskerville"/>
                <a:cs typeface="Libre Baskerville"/>
                <a:sym typeface="Libre Baskerville"/>
              </a:rPr>
              <a:t>Thank you</a:t>
            </a:r>
            <a:endParaRPr/>
          </a:p>
        </p:txBody>
      </p:sp>
      <p:sp>
        <p:nvSpPr>
          <p:cNvPr id="368" name="Google Shape;368;p17"/>
          <p:cNvSpPr txBox="1"/>
          <p:nvPr>
            <p:ph idx="1" type="body"/>
          </p:nvPr>
        </p:nvSpPr>
        <p:spPr>
          <a:xfrm>
            <a:off x="7866890" y="1120284"/>
            <a:ext cx="2999232" cy="1887460"/>
          </a:xfrm>
          <a:prstGeom prst="rect">
            <a:avLst/>
          </a:prstGeom>
          <a:noFill/>
          <a:ln>
            <a:noFill/>
          </a:ln>
        </p:spPr>
        <p:txBody>
          <a:bodyPr anchorCtr="0" anchor="ctr" bIns="45700" lIns="91425" spcFirstLastPara="1" rIns="91425" wrap="square" tIns="45700">
            <a:normAutofit/>
          </a:bodyPr>
          <a:lstStyle/>
          <a:p>
            <a:pPr indent="0" lvl="0" marL="0" marR="0" rtl="0" algn="ctr">
              <a:lnSpc>
                <a:spcPct val="150000"/>
              </a:lnSpc>
              <a:spcBef>
                <a:spcPts val="0"/>
              </a:spcBef>
              <a:spcAft>
                <a:spcPts val="0"/>
              </a:spcAft>
              <a:buClr>
                <a:srgbClr val="73292A"/>
              </a:buClr>
              <a:buSzPts val="2400"/>
              <a:buFont typeface="Arial"/>
              <a:buNone/>
            </a:pPr>
            <a:r>
              <a:rPr b="0" i="0" lang="en-GB" sz="2400" u="none" cap="none" strike="noStrike">
                <a:solidFill>
                  <a:schemeClr val="accent3"/>
                </a:solidFill>
                <a:latin typeface="Gill Sans"/>
                <a:ea typeface="Gill Sans"/>
                <a:cs typeface="Gill Sans"/>
                <a:sym typeface="Gill Sans"/>
              </a:rPr>
              <a:t>We look forward to seeing you and your child in August!</a:t>
            </a:r>
            <a:endParaRPr/>
          </a:p>
        </p:txBody>
      </p:sp>
      <p:sp>
        <p:nvSpPr>
          <p:cNvPr id="369" name="Google Shape;369;p17"/>
          <p:cNvSpPr txBox="1"/>
          <p:nvPr/>
        </p:nvSpPr>
        <p:spPr>
          <a:xfrm>
            <a:off x="8022566" y="4060166"/>
            <a:ext cx="2843555"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800">
                <a:solidFill>
                  <a:srgbClr val="C00000"/>
                </a:solidFill>
                <a:latin typeface="Gill Sans"/>
                <a:ea typeface="Gill Sans"/>
                <a:cs typeface="Gill Sans"/>
                <a:sym typeface="Gill Sans"/>
              </a:rPr>
              <a:t>Any Questions?</a:t>
            </a:r>
            <a:endParaRPr/>
          </a:p>
        </p:txBody>
      </p:sp>
      <p:pic>
        <p:nvPicPr>
          <p:cNvPr descr="Small_CORNHILL-PRIMARY-SCHOOL-LOGO – Cornhill Primary School" id="370" name="Google Shape;370;p17"/>
          <p:cNvPicPr preferRelativeResize="0"/>
          <p:nvPr/>
        </p:nvPicPr>
        <p:blipFill rotWithShape="1">
          <a:blip r:embed="rId3">
            <a:alphaModFix/>
          </a:blip>
          <a:srcRect b="0" l="0" r="0" t="0"/>
          <a:stretch/>
        </p:blipFill>
        <p:spPr>
          <a:xfrm>
            <a:off x="84027" y="5310537"/>
            <a:ext cx="1310352" cy="154746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
          <p:cNvSpPr txBox="1"/>
          <p:nvPr>
            <p:ph type="title"/>
          </p:nvPr>
        </p:nvSpPr>
        <p:spPr>
          <a:xfrm>
            <a:off x="241539" y="1934242"/>
            <a:ext cx="11490385" cy="285149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accent3"/>
              </a:buClr>
              <a:buSzPts val="2800"/>
              <a:buFont typeface="Gill Sans"/>
              <a:buNone/>
            </a:pPr>
            <a:br>
              <a:rPr b="0" i="0" lang="en-GB" sz="2800" u="none" cap="none" strike="noStrike">
                <a:solidFill>
                  <a:schemeClr val="accent3"/>
                </a:solidFill>
                <a:latin typeface="Gill Sans"/>
                <a:ea typeface="Gill Sans"/>
                <a:cs typeface="Gill Sans"/>
                <a:sym typeface="Gill Sans"/>
              </a:rPr>
            </a:br>
            <a:endParaRPr b="0" i="0" sz="2800" u="none" cap="none" strike="noStrike">
              <a:solidFill>
                <a:schemeClr val="accent3"/>
              </a:solidFill>
              <a:latin typeface="Gill Sans"/>
              <a:ea typeface="Gill Sans"/>
              <a:cs typeface="Gill Sans"/>
              <a:sym typeface="Gill Sans"/>
            </a:endParaRPr>
          </a:p>
        </p:txBody>
      </p:sp>
      <p:sp>
        <p:nvSpPr>
          <p:cNvPr id="222" name="Google Shape;222;p2"/>
          <p:cNvSpPr txBox="1"/>
          <p:nvPr>
            <p:ph idx="1" type="body"/>
          </p:nvPr>
        </p:nvSpPr>
        <p:spPr>
          <a:xfrm>
            <a:off x="1881476" y="5423140"/>
            <a:ext cx="8705089" cy="8273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4400"/>
              <a:buNone/>
            </a:pPr>
            <a:r>
              <a:rPr lang="en-GB" sz="4400"/>
              <a:t>Welcome</a:t>
            </a:r>
            <a:endParaRPr/>
          </a:p>
        </p:txBody>
      </p:sp>
      <p:pic>
        <p:nvPicPr>
          <p:cNvPr descr="Small_CORNHILL-PRIMARY-SCHOOL-LOGO – Cornhill Primary School" id="223" name="Google Shape;223;p2"/>
          <p:cNvPicPr preferRelativeResize="0"/>
          <p:nvPr/>
        </p:nvPicPr>
        <p:blipFill rotWithShape="1">
          <a:blip r:embed="rId3">
            <a:alphaModFix/>
          </a:blip>
          <a:srcRect b="0" l="0" r="0" t="0"/>
          <a:stretch/>
        </p:blipFill>
        <p:spPr>
          <a:xfrm>
            <a:off x="84027" y="5310537"/>
            <a:ext cx="1310352" cy="1547463"/>
          </a:xfrm>
          <a:prstGeom prst="rect">
            <a:avLst/>
          </a:prstGeom>
          <a:noFill/>
          <a:ln>
            <a:noFill/>
          </a:ln>
        </p:spPr>
      </p:pic>
      <p:sp>
        <p:nvSpPr>
          <p:cNvPr id="224" name="Google Shape;224;p2"/>
          <p:cNvSpPr txBox="1"/>
          <p:nvPr/>
        </p:nvSpPr>
        <p:spPr>
          <a:xfrm>
            <a:off x="460076" y="1934242"/>
            <a:ext cx="11271848" cy="2421047"/>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None/>
            </a:pPr>
            <a:r>
              <a:rPr b="0" i="0" lang="en-GB" sz="2800" u="none" cap="none" strike="noStrike">
                <a:solidFill>
                  <a:schemeClr val="dk1"/>
                </a:solidFill>
                <a:latin typeface="Gill Sans"/>
                <a:ea typeface="Gill Sans"/>
                <a:cs typeface="Gill Sans"/>
                <a:sym typeface="Gill Sans"/>
              </a:rPr>
              <a:t>The child’s first school is a very important place to him/her.  We consider ourselves to be a caring school and value your child as an individual.  </a:t>
            </a:r>
            <a:endParaRPr/>
          </a:p>
          <a:p>
            <a:pPr indent="0" lvl="0" marL="0" marR="0" rtl="0" algn="ctr">
              <a:lnSpc>
                <a:spcPct val="90000"/>
              </a:lnSpc>
              <a:spcBef>
                <a:spcPts val="0"/>
              </a:spcBef>
              <a:spcAft>
                <a:spcPts val="0"/>
              </a:spcAft>
              <a:buNone/>
            </a:pPr>
            <a:r>
              <a:t/>
            </a:r>
            <a:endParaRPr b="0" i="0" sz="2800" u="none" cap="none" strike="noStrike">
              <a:solidFill>
                <a:schemeClr val="dk1"/>
              </a:solidFill>
              <a:latin typeface="Gill Sans"/>
              <a:ea typeface="Gill Sans"/>
              <a:cs typeface="Gill Sans"/>
              <a:sym typeface="Gill Sans"/>
            </a:endParaRPr>
          </a:p>
          <a:p>
            <a:pPr indent="0" lvl="0" marL="0" marR="0" rtl="0" algn="ctr">
              <a:lnSpc>
                <a:spcPct val="90000"/>
              </a:lnSpc>
              <a:spcBef>
                <a:spcPts val="0"/>
              </a:spcBef>
              <a:spcAft>
                <a:spcPts val="0"/>
              </a:spcAft>
              <a:buNone/>
            </a:pPr>
            <a:r>
              <a:rPr b="0" i="0" lang="en-GB" sz="2800" u="none" cap="none" strike="noStrike">
                <a:solidFill>
                  <a:schemeClr val="dk1"/>
                </a:solidFill>
                <a:latin typeface="Gill Sans"/>
                <a:ea typeface="Gill Sans"/>
                <a:cs typeface="Gill Sans"/>
                <a:sym typeface="Gill Sans"/>
              </a:rPr>
              <a:t>We recognise the fact that your child has already learned many things and that he/she will bring many experiences to school, and we look forward to working in partnership with you to further your child’s education.</a:t>
            </a:r>
            <a:endParaRPr b="0" i="0" sz="2800" u="none" cap="none" strike="noStrike">
              <a:solidFill>
                <a:schemeClr val="dk1"/>
              </a:solidFill>
              <a:latin typeface="Gill Sans"/>
              <a:ea typeface="Gill Sans"/>
              <a:cs typeface="Gill Sans"/>
              <a:sym typeface="Gill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
          <p:cNvSpPr txBox="1"/>
          <p:nvPr>
            <p:ph type="title"/>
          </p:nvPr>
        </p:nvSpPr>
        <p:spPr>
          <a:xfrm>
            <a:off x="241539" y="1934242"/>
            <a:ext cx="11490385" cy="285149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accent3"/>
              </a:buClr>
              <a:buSzPts val="2800"/>
              <a:buFont typeface="Gill Sans"/>
              <a:buNone/>
            </a:pPr>
            <a:br>
              <a:rPr b="0" i="0" lang="en-GB" sz="2800" u="none" cap="none" strike="noStrike">
                <a:solidFill>
                  <a:schemeClr val="accent3"/>
                </a:solidFill>
                <a:latin typeface="Gill Sans"/>
                <a:ea typeface="Gill Sans"/>
                <a:cs typeface="Gill Sans"/>
                <a:sym typeface="Gill Sans"/>
              </a:rPr>
            </a:br>
            <a:endParaRPr b="0" i="0" sz="2800" u="none" cap="none" strike="noStrike">
              <a:solidFill>
                <a:schemeClr val="accent3"/>
              </a:solidFill>
              <a:latin typeface="Gill Sans"/>
              <a:ea typeface="Gill Sans"/>
              <a:cs typeface="Gill Sans"/>
              <a:sym typeface="Gill Sans"/>
            </a:endParaRPr>
          </a:p>
        </p:txBody>
      </p:sp>
      <p:sp>
        <p:nvSpPr>
          <p:cNvPr id="231" name="Google Shape;231;p3"/>
          <p:cNvSpPr txBox="1"/>
          <p:nvPr>
            <p:ph idx="1" type="body"/>
          </p:nvPr>
        </p:nvSpPr>
        <p:spPr>
          <a:xfrm>
            <a:off x="1881476" y="5423140"/>
            <a:ext cx="8705089" cy="8273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4400"/>
              <a:buNone/>
            </a:pPr>
            <a:r>
              <a:rPr lang="en-GB" sz="4400"/>
              <a:t>Meet the School Team</a:t>
            </a:r>
            <a:endParaRPr/>
          </a:p>
        </p:txBody>
      </p:sp>
      <p:pic>
        <p:nvPicPr>
          <p:cNvPr descr="Small_CORNHILL-PRIMARY-SCHOOL-LOGO – Cornhill Primary School" id="232" name="Google Shape;232;p3"/>
          <p:cNvPicPr preferRelativeResize="0"/>
          <p:nvPr/>
        </p:nvPicPr>
        <p:blipFill rotWithShape="1">
          <a:blip r:embed="rId3">
            <a:alphaModFix/>
          </a:blip>
          <a:srcRect b="0" l="0" r="0" t="0"/>
          <a:stretch/>
        </p:blipFill>
        <p:spPr>
          <a:xfrm>
            <a:off x="84027" y="5310537"/>
            <a:ext cx="1310352" cy="1547463"/>
          </a:xfrm>
          <a:prstGeom prst="rect">
            <a:avLst/>
          </a:prstGeom>
          <a:noFill/>
          <a:ln>
            <a:noFill/>
          </a:ln>
        </p:spPr>
      </p:pic>
      <p:pic>
        <p:nvPicPr>
          <p:cNvPr descr="A picture containing person, person, wearing, posing&#10;&#10;Description automatically generated" id="233" name="Google Shape;233;p3"/>
          <p:cNvPicPr preferRelativeResize="0"/>
          <p:nvPr/>
        </p:nvPicPr>
        <p:blipFill rotWithShape="1">
          <a:blip r:embed="rId4">
            <a:alphaModFix/>
          </a:blip>
          <a:srcRect b="0" l="0" r="0" t="0"/>
          <a:stretch/>
        </p:blipFill>
        <p:spPr>
          <a:xfrm>
            <a:off x="1010543" y="2207655"/>
            <a:ext cx="1573698" cy="2304660"/>
          </a:xfrm>
          <a:prstGeom prst="rect">
            <a:avLst/>
          </a:prstGeom>
          <a:noFill/>
          <a:ln>
            <a:noFill/>
          </a:ln>
        </p:spPr>
      </p:pic>
      <p:pic>
        <p:nvPicPr>
          <p:cNvPr descr="A person wearing glasses&#10;&#10;Description automatically generated with low confidence" id="234" name="Google Shape;234;p3"/>
          <p:cNvPicPr preferRelativeResize="0"/>
          <p:nvPr/>
        </p:nvPicPr>
        <p:blipFill rotWithShape="1">
          <a:blip r:embed="rId5">
            <a:alphaModFix/>
          </a:blip>
          <a:srcRect b="0" l="0" r="0" t="0"/>
          <a:stretch/>
        </p:blipFill>
        <p:spPr>
          <a:xfrm>
            <a:off x="3704216" y="2207655"/>
            <a:ext cx="1648530" cy="2304660"/>
          </a:xfrm>
          <a:prstGeom prst="rect">
            <a:avLst/>
          </a:prstGeom>
          <a:noFill/>
          <a:ln>
            <a:noFill/>
          </a:ln>
        </p:spPr>
      </p:pic>
      <p:pic>
        <p:nvPicPr>
          <p:cNvPr descr="A person wearing glasses&#10;&#10;Description automatically generated with medium confidence" id="235" name="Google Shape;235;p3"/>
          <p:cNvPicPr preferRelativeResize="0"/>
          <p:nvPr/>
        </p:nvPicPr>
        <p:blipFill rotWithShape="1">
          <a:blip r:embed="rId6">
            <a:alphaModFix/>
          </a:blip>
          <a:srcRect b="0" l="0" r="0" t="0"/>
          <a:stretch/>
        </p:blipFill>
        <p:spPr>
          <a:xfrm>
            <a:off x="6594166" y="2207656"/>
            <a:ext cx="1492441" cy="2304659"/>
          </a:xfrm>
          <a:prstGeom prst="rect">
            <a:avLst/>
          </a:prstGeom>
          <a:noFill/>
          <a:ln>
            <a:noFill/>
          </a:ln>
        </p:spPr>
      </p:pic>
      <p:pic>
        <p:nvPicPr>
          <p:cNvPr descr="A person with long hair&#10;&#10;Description automatically generated with low confidence" id="236" name="Google Shape;236;p3"/>
          <p:cNvPicPr preferRelativeResize="0"/>
          <p:nvPr/>
        </p:nvPicPr>
        <p:blipFill rotWithShape="1">
          <a:blip r:embed="rId7">
            <a:alphaModFix/>
          </a:blip>
          <a:srcRect b="0" l="0" r="0" t="0"/>
          <a:stretch/>
        </p:blipFill>
        <p:spPr>
          <a:xfrm>
            <a:off x="9166395" y="2207657"/>
            <a:ext cx="1692669" cy="2304659"/>
          </a:xfrm>
          <a:prstGeom prst="rect">
            <a:avLst/>
          </a:prstGeom>
          <a:noFill/>
          <a:ln>
            <a:noFill/>
          </a:ln>
        </p:spPr>
      </p:pic>
      <p:sp>
        <p:nvSpPr>
          <p:cNvPr id="237" name="Google Shape;237;p3"/>
          <p:cNvSpPr txBox="1"/>
          <p:nvPr/>
        </p:nvSpPr>
        <p:spPr>
          <a:xfrm>
            <a:off x="931373" y="4474263"/>
            <a:ext cx="20637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600" u="none" cap="none" strike="noStrike">
                <a:solidFill>
                  <a:schemeClr val="dk1"/>
                </a:solidFill>
                <a:latin typeface="Gill Sans"/>
                <a:ea typeface="Gill Sans"/>
                <a:cs typeface="Gill Sans"/>
                <a:sym typeface="Gill Sans"/>
              </a:rPr>
              <a:t>Mr Evans</a:t>
            </a:r>
            <a:endParaRPr/>
          </a:p>
          <a:p>
            <a:pPr indent="0" lvl="0" marL="0" marR="0" rtl="0" algn="ctr">
              <a:spcBef>
                <a:spcPts val="0"/>
              </a:spcBef>
              <a:spcAft>
                <a:spcPts val="0"/>
              </a:spcAft>
              <a:buNone/>
            </a:pPr>
            <a:r>
              <a:rPr b="1" i="0" lang="en-GB" sz="1600" u="none" cap="none" strike="noStrike">
                <a:solidFill>
                  <a:schemeClr val="dk1"/>
                </a:solidFill>
                <a:latin typeface="Gill Sans"/>
                <a:ea typeface="Gill Sans"/>
                <a:cs typeface="Gill Sans"/>
                <a:sym typeface="Gill Sans"/>
              </a:rPr>
              <a:t>The Headteacher</a:t>
            </a:r>
            <a:endParaRPr/>
          </a:p>
        </p:txBody>
      </p:sp>
      <p:sp>
        <p:nvSpPr>
          <p:cNvPr id="238" name="Google Shape;238;p3"/>
          <p:cNvSpPr txBox="1"/>
          <p:nvPr/>
        </p:nvSpPr>
        <p:spPr>
          <a:xfrm>
            <a:off x="3649478" y="4474371"/>
            <a:ext cx="1774516"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600" u="none" cap="none" strike="noStrike">
                <a:solidFill>
                  <a:schemeClr val="dk1"/>
                </a:solidFill>
                <a:latin typeface="Gill Sans"/>
                <a:ea typeface="Gill Sans"/>
                <a:cs typeface="Gill Sans"/>
                <a:sym typeface="Gill Sans"/>
              </a:rPr>
              <a:t>Mrs Morgan</a:t>
            </a:r>
            <a:endParaRPr/>
          </a:p>
          <a:p>
            <a:pPr indent="0" lvl="0" marL="0" marR="0" rtl="0" algn="ctr">
              <a:spcBef>
                <a:spcPts val="0"/>
              </a:spcBef>
              <a:spcAft>
                <a:spcPts val="0"/>
              </a:spcAft>
              <a:buNone/>
            </a:pPr>
            <a:r>
              <a:rPr b="1" i="0" lang="en-GB" sz="1600" u="none" cap="none" strike="noStrike">
                <a:solidFill>
                  <a:schemeClr val="dk1"/>
                </a:solidFill>
                <a:latin typeface="Gill Sans"/>
                <a:ea typeface="Gill Sans"/>
                <a:cs typeface="Gill Sans"/>
                <a:sym typeface="Gill Sans"/>
              </a:rPr>
              <a:t>DHT Early Years</a:t>
            </a:r>
            <a:endParaRPr/>
          </a:p>
        </p:txBody>
      </p:sp>
      <p:sp>
        <p:nvSpPr>
          <p:cNvPr id="239" name="Google Shape;239;p3"/>
          <p:cNvSpPr txBox="1"/>
          <p:nvPr/>
        </p:nvSpPr>
        <p:spPr>
          <a:xfrm>
            <a:off x="6011605" y="4495088"/>
            <a:ext cx="27681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600" u="none" cap="none" strike="noStrike">
                <a:solidFill>
                  <a:schemeClr val="dk1"/>
                </a:solidFill>
                <a:latin typeface="Gill Sans"/>
                <a:ea typeface="Gill Sans"/>
                <a:cs typeface="Gill Sans"/>
                <a:sym typeface="Gill Sans"/>
              </a:rPr>
              <a:t>Mrs Krakowska</a:t>
            </a:r>
            <a:endParaRPr/>
          </a:p>
          <a:p>
            <a:pPr indent="0" lvl="0" marL="0" marR="0" rtl="0" algn="ctr">
              <a:spcBef>
                <a:spcPts val="0"/>
              </a:spcBef>
              <a:spcAft>
                <a:spcPts val="0"/>
              </a:spcAft>
              <a:buNone/>
            </a:pPr>
            <a:r>
              <a:rPr b="1" i="0" lang="en-GB" sz="1600" u="none" cap="none" strike="noStrike">
                <a:solidFill>
                  <a:schemeClr val="dk1"/>
                </a:solidFill>
                <a:latin typeface="Gill Sans"/>
                <a:ea typeface="Gill Sans"/>
                <a:cs typeface="Gill Sans"/>
                <a:sym typeface="Gill Sans"/>
              </a:rPr>
              <a:t>DHT Early Years</a:t>
            </a:r>
            <a:endParaRPr/>
          </a:p>
        </p:txBody>
      </p:sp>
      <p:sp>
        <p:nvSpPr>
          <p:cNvPr id="240" name="Google Shape;240;p3"/>
          <p:cNvSpPr txBox="1"/>
          <p:nvPr/>
        </p:nvSpPr>
        <p:spPr>
          <a:xfrm>
            <a:off x="8720401" y="4495200"/>
            <a:ext cx="29556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600" u="none" cap="none" strike="noStrike">
                <a:solidFill>
                  <a:schemeClr val="dk1"/>
                </a:solidFill>
                <a:latin typeface="Gill Sans"/>
                <a:ea typeface="Gill Sans"/>
                <a:cs typeface="Gill Sans"/>
                <a:sym typeface="Gill Sans"/>
              </a:rPr>
              <a:t>Miss Devlin</a:t>
            </a:r>
            <a:endParaRPr/>
          </a:p>
          <a:p>
            <a:pPr indent="0" lvl="0" marL="0" marR="0" rtl="0" algn="ctr">
              <a:spcBef>
                <a:spcPts val="0"/>
              </a:spcBef>
              <a:spcAft>
                <a:spcPts val="0"/>
              </a:spcAft>
              <a:buNone/>
            </a:pPr>
            <a:r>
              <a:rPr b="1" i="0" lang="en-GB" sz="1600" u="none" cap="none" strike="noStrike">
                <a:solidFill>
                  <a:schemeClr val="dk1"/>
                </a:solidFill>
                <a:latin typeface="Gill Sans"/>
                <a:ea typeface="Gill Sans"/>
                <a:cs typeface="Gill Sans"/>
                <a:sym typeface="Gill Sans"/>
              </a:rPr>
              <a:t>Principal Teacher Early Years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4"/>
          <p:cNvSpPr txBox="1"/>
          <p:nvPr>
            <p:ph type="title"/>
          </p:nvPr>
        </p:nvSpPr>
        <p:spPr>
          <a:xfrm>
            <a:off x="241539" y="1934242"/>
            <a:ext cx="11490385" cy="285149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accent3"/>
              </a:buClr>
              <a:buSzPts val="2800"/>
              <a:buFont typeface="Gill Sans"/>
              <a:buNone/>
            </a:pPr>
            <a:br>
              <a:rPr b="0" i="0" lang="en-GB" sz="2800" u="none" cap="none" strike="noStrike">
                <a:solidFill>
                  <a:schemeClr val="accent3"/>
                </a:solidFill>
                <a:latin typeface="Gill Sans"/>
                <a:ea typeface="Gill Sans"/>
                <a:cs typeface="Gill Sans"/>
                <a:sym typeface="Gill Sans"/>
              </a:rPr>
            </a:br>
            <a:endParaRPr b="0" i="0" sz="2800" u="none" cap="none" strike="noStrike">
              <a:solidFill>
                <a:schemeClr val="accent3"/>
              </a:solidFill>
              <a:latin typeface="Gill Sans"/>
              <a:ea typeface="Gill Sans"/>
              <a:cs typeface="Gill Sans"/>
              <a:sym typeface="Gill Sans"/>
            </a:endParaRPr>
          </a:p>
        </p:txBody>
      </p:sp>
      <p:sp>
        <p:nvSpPr>
          <p:cNvPr id="247" name="Google Shape;247;p4"/>
          <p:cNvSpPr txBox="1"/>
          <p:nvPr>
            <p:ph idx="1" type="body"/>
          </p:nvPr>
        </p:nvSpPr>
        <p:spPr>
          <a:xfrm>
            <a:off x="1881476" y="5423140"/>
            <a:ext cx="8705089" cy="8273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4400"/>
              <a:buNone/>
            </a:pPr>
            <a:r>
              <a:rPr lang="en-GB" sz="4400"/>
              <a:t>Meet the Class Teachers</a:t>
            </a:r>
            <a:endParaRPr/>
          </a:p>
        </p:txBody>
      </p:sp>
      <p:pic>
        <p:nvPicPr>
          <p:cNvPr descr="Small_CORNHILL-PRIMARY-SCHOOL-LOGO – Cornhill Primary School" id="248" name="Google Shape;248;p4"/>
          <p:cNvPicPr preferRelativeResize="0"/>
          <p:nvPr/>
        </p:nvPicPr>
        <p:blipFill rotWithShape="1">
          <a:blip r:embed="rId3">
            <a:alphaModFix/>
          </a:blip>
          <a:srcRect b="0" l="0" r="0" t="0"/>
          <a:stretch/>
        </p:blipFill>
        <p:spPr>
          <a:xfrm>
            <a:off x="84027" y="5310537"/>
            <a:ext cx="1310352" cy="1547463"/>
          </a:xfrm>
          <a:prstGeom prst="rect">
            <a:avLst/>
          </a:prstGeom>
          <a:noFill/>
          <a:ln>
            <a:noFill/>
          </a:ln>
        </p:spPr>
      </p:pic>
      <p:sp>
        <p:nvSpPr>
          <p:cNvPr id="249" name="Google Shape;249;p4"/>
          <p:cNvSpPr txBox="1"/>
          <p:nvPr/>
        </p:nvSpPr>
        <p:spPr>
          <a:xfrm>
            <a:off x="1488138" y="4338350"/>
            <a:ext cx="19515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600" u="none" cap="none" strike="noStrike">
                <a:solidFill>
                  <a:schemeClr val="dk1"/>
                </a:solidFill>
                <a:latin typeface="Gill Sans"/>
                <a:ea typeface="Gill Sans"/>
                <a:cs typeface="Gill Sans"/>
                <a:sym typeface="Gill Sans"/>
              </a:rPr>
              <a:t>Miss Dunbar</a:t>
            </a:r>
            <a:endParaRPr/>
          </a:p>
          <a:p>
            <a:pPr indent="0" lvl="0" marL="0" marR="0" rtl="0" algn="ctr">
              <a:spcBef>
                <a:spcPts val="0"/>
              </a:spcBef>
              <a:spcAft>
                <a:spcPts val="0"/>
              </a:spcAft>
              <a:buNone/>
            </a:pPr>
            <a:r>
              <a:rPr b="1" i="0" lang="en-GB" sz="1600" u="none" cap="none" strike="noStrike">
                <a:solidFill>
                  <a:schemeClr val="dk1"/>
                </a:solidFill>
                <a:latin typeface="Gill Sans"/>
                <a:ea typeface="Gill Sans"/>
                <a:cs typeface="Gill Sans"/>
                <a:sym typeface="Gill Sans"/>
              </a:rPr>
              <a:t>Primary 1 Room 3</a:t>
            </a:r>
            <a:endParaRPr/>
          </a:p>
        </p:txBody>
      </p:sp>
      <p:sp>
        <p:nvSpPr>
          <p:cNvPr id="250" name="Google Shape;250;p4"/>
          <p:cNvSpPr txBox="1"/>
          <p:nvPr/>
        </p:nvSpPr>
        <p:spPr>
          <a:xfrm>
            <a:off x="5278651" y="4338350"/>
            <a:ext cx="20568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600" u="none" cap="none" strike="noStrike">
                <a:solidFill>
                  <a:schemeClr val="dk1"/>
                </a:solidFill>
                <a:latin typeface="Gill Sans"/>
                <a:ea typeface="Gill Sans"/>
                <a:cs typeface="Gill Sans"/>
                <a:sym typeface="Gill Sans"/>
              </a:rPr>
              <a:t>Miss </a:t>
            </a:r>
            <a:r>
              <a:rPr b="1" lang="en-GB" sz="1600">
                <a:solidFill>
                  <a:schemeClr val="dk1"/>
                </a:solidFill>
                <a:latin typeface="Gill Sans"/>
                <a:ea typeface="Gill Sans"/>
                <a:cs typeface="Gill Sans"/>
                <a:sym typeface="Gill Sans"/>
              </a:rPr>
              <a:t>Rennie</a:t>
            </a:r>
            <a:endParaRPr/>
          </a:p>
          <a:p>
            <a:pPr indent="0" lvl="0" marL="0" marR="0" rtl="0" algn="ctr">
              <a:spcBef>
                <a:spcPts val="0"/>
              </a:spcBef>
              <a:spcAft>
                <a:spcPts val="0"/>
              </a:spcAft>
              <a:buNone/>
            </a:pPr>
            <a:r>
              <a:rPr b="1" i="0" lang="en-GB" sz="1600" u="none" cap="none" strike="noStrike">
                <a:solidFill>
                  <a:schemeClr val="dk1"/>
                </a:solidFill>
                <a:latin typeface="Gill Sans"/>
                <a:ea typeface="Gill Sans"/>
                <a:cs typeface="Gill Sans"/>
                <a:sym typeface="Gill Sans"/>
              </a:rPr>
              <a:t>Primary 1 Room 4</a:t>
            </a:r>
            <a:endParaRPr/>
          </a:p>
        </p:txBody>
      </p:sp>
      <p:sp>
        <p:nvSpPr>
          <p:cNvPr id="251" name="Google Shape;251;p4"/>
          <p:cNvSpPr txBox="1"/>
          <p:nvPr/>
        </p:nvSpPr>
        <p:spPr>
          <a:xfrm>
            <a:off x="8673369" y="4338362"/>
            <a:ext cx="2584667"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600" u="none" cap="none" strike="noStrike">
                <a:solidFill>
                  <a:schemeClr val="dk1"/>
                </a:solidFill>
                <a:latin typeface="Gill Sans"/>
                <a:ea typeface="Gill Sans"/>
                <a:cs typeface="Gill Sans"/>
                <a:sym typeface="Gill Sans"/>
              </a:rPr>
              <a:t>Mrs Young</a:t>
            </a:r>
            <a:endParaRPr/>
          </a:p>
          <a:p>
            <a:pPr indent="0" lvl="0" marL="0" marR="0" rtl="0" algn="ctr">
              <a:spcBef>
                <a:spcPts val="0"/>
              </a:spcBef>
              <a:spcAft>
                <a:spcPts val="0"/>
              </a:spcAft>
              <a:buNone/>
            </a:pPr>
            <a:r>
              <a:rPr b="1" i="0" lang="en-GB" sz="1600" u="none" cap="none" strike="noStrike">
                <a:solidFill>
                  <a:schemeClr val="dk1"/>
                </a:solidFill>
                <a:latin typeface="Gill Sans"/>
                <a:ea typeface="Gill Sans"/>
                <a:cs typeface="Gill Sans"/>
                <a:sym typeface="Gill Sans"/>
              </a:rPr>
              <a:t>Primary 1/2 Room 5</a:t>
            </a:r>
            <a:endParaRPr/>
          </a:p>
        </p:txBody>
      </p:sp>
      <p:pic>
        <p:nvPicPr>
          <p:cNvPr descr="A person smiling at camera&#10;&#10;Description automatically generated with low confidence" id="252" name="Google Shape;252;p4"/>
          <p:cNvPicPr preferRelativeResize="0"/>
          <p:nvPr/>
        </p:nvPicPr>
        <p:blipFill rotWithShape="1">
          <a:blip r:embed="rId4">
            <a:alphaModFix/>
          </a:blip>
          <a:srcRect b="0" l="0" r="0" t="0"/>
          <a:stretch/>
        </p:blipFill>
        <p:spPr>
          <a:xfrm>
            <a:off x="1542624" y="2091660"/>
            <a:ext cx="1842535" cy="2271144"/>
          </a:xfrm>
          <a:prstGeom prst="rect">
            <a:avLst/>
          </a:prstGeom>
          <a:noFill/>
          <a:ln>
            <a:noFill/>
          </a:ln>
        </p:spPr>
      </p:pic>
      <p:pic>
        <p:nvPicPr>
          <p:cNvPr descr="A person smiling for the camera&#10;&#10;Description automatically generated with medium confidence" id="253" name="Google Shape;253;p4"/>
          <p:cNvPicPr preferRelativeResize="0"/>
          <p:nvPr/>
        </p:nvPicPr>
        <p:blipFill rotWithShape="1">
          <a:blip r:embed="rId5">
            <a:alphaModFix/>
          </a:blip>
          <a:srcRect b="0" l="0" r="0" t="0"/>
          <a:stretch/>
        </p:blipFill>
        <p:spPr>
          <a:xfrm>
            <a:off x="9093851" y="2143407"/>
            <a:ext cx="1640808" cy="2109298"/>
          </a:xfrm>
          <a:prstGeom prst="rect">
            <a:avLst/>
          </a:prstGeom>
          <a:noFill/>
          <a:ln>
            <a:noFill/>
          </a:ln>
        </p:spPr>
      </p:pic>
      <p:pic>
        <p:nvPicPr>
          <p:cNvPr id="254" name="Google Shape;254;p4"/>
          <p:cNvPicPr preferRelativeResize="0"/>
          <p:nvPr/>
        </p:nvPicPr>
        <p:blipFill>
          <a:blip r:embed="rId6">
            <a:alphaModFix/>
          </a:blip>
          <a:stretch>
            <a:fillRect/>
          </a:stretch>
        </p:blipFill>
        <p:spPr>
          <a:xfrm>
            <a:off x="5434820" y="2091650"/>
            <a:ext cx="1703366" cy="22711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59" name="Shape 259"/>
        <p:cNvGrpSpPr/>
        <p:nvPr/>
      </p:nvGrpSpPr>
      <p:grpSpPr>
        <a:xfrm>
          <a:off x="0" y="0"/>
          <a:ext cx="0" cy="0"/>
          <a:chOff x="0" y="0"/>
          <a:chExt cx="0" cy="0"/>
        </a:xfrm>
      </p:grpSpPr>
      <p:sp>
        <p:nvSpPr>
          <p:cNvPr id="260" name="Google Shape;260;p5"/>
          <p:cNvSpPr txBox="1"/>
          <p:nvPr>
            <p:ph type="title"/>
          </p:nvPr>
        </p:nvSpPr>
        <p:spPr>
          <a:xfrm>
            <a:off x="1153668" y="3977640"/>
            <a:ext cx="9884664" cy="731520"/>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chemeClr val="accent3"/>
              </a:buClr>
              <a:buSzPts val="4400"/>
              <a:buFont typeface="Libre Baskerville"/>
              <a:buNone/>
            </a:pPr>
            <a:r>
              <a:rPr b="0" i="0" lang="en-GB" sz="4400" u="none" cap="none" strike="noStrike">
                <a:solidFill>
                  <a:schemeClr val="accent3"/>
                </a:solidFill>
                <a:latin typeface="Libre Baskerville"/>
                <a:ea typeface="Libre Baskerville"/>
                <a:cs typeface="Libre Baskerville"/>
                <a:sym typeface="Libre Baskerville"/>
              </a:rPr>
              <a:t>Play-Based Learning</a:t>
            </a:r>
            <a:endParaRPr b="0" i="0" sz="4400" u="none" cap="none" strike="noStrike">
              <a:solidFill>
                <a:schemeClr val="accent3"/>
              </a:solidFill>
              <a:latin typeface="Libre Baskerville"/>
              <a:ea typeface="Libre Baskerville"/>
              <a:cs typeface="Libre Baskerville"/>
              <a:sym typeface="Libre Baskerville"/>
            </a:endParaRPr>
          </a:p>
        </p:txBody>
      </p:sp>
      <p:sp>
        <p:nvSpPr>
          <p:cNvPr id="261" name="Google Shape;261;p5"/>
          <p:cNvSpPr txBox="1"/>
          <p:nvPr>
            <p:ph idx="1" type="body"/>
          </p:nvPr>
        </p:nvSpPr>
        <p:spPr>
          <a:xfrm>
            <a:off x="1153668" y="4700016"/>
            <a:ext cx="9884664" cy="45720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73292A"/>
              </a:buClr>
              <a:buSzPts val="2400"/>
              <a:buFont typeface="Arial"/>
              <a:buNone/>
            </a:pPr>
            <a:r>
              <a:rPr b="0" i="0" lang="en-GB" sz="2400" u="none" cap="none" strike="noStrike">
                <a:solidFill>
                  <a:srgbClr val="888888"/>
                </a:solidFill>
                <a:latin typeface="Gill Sans"/>
                <a:ea typeface="Gill Sans"/>
                <a:cs typeface="Gill Sans"/>
                <a:sym typeface="Gill Sans"/>
              </a:rPr>
              <a:t>Our Learning in Primary 1</a:t>
            </a:r>
            <a:endParaRPr/>
          </a:p>
        </p:txBody>
      </p:sp>
      <p:pic>
        <p:nvPicPr>
          <p:cNvPr descr="Small_CORNHILL-PRIMARY-SCHOOL-LOGO – Cornhill Primary School" id="262" name="Google Shape;262;p5"/>
          <p:cNvPicPr preferRelativeResize="0"/>
          <p:nvPr/>
        </p:nvPicPr>
        <p:blipFill rotWithShape="1">
          <a:blip r:embed="rId3">
            <a:alphaModFix/>
          </a:blip>
          <a:srcRect b="0" l="0" r="0" t="0"/>
          <a:stretch/>
        </p:blipFill>
        <p:spPr>
          <a:xfrm>
            <a:off x="0" y="5385299"/>
            <a:ext cx="1310352" cy="154746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6"/>
          <p:cNvSpPr txBox="1"/>
          <p:nvPr>
            <p:ph type="title"/>
          </p:nvPr>
        </p:nvSpPr>
        <p:spPr>
          <a:xfrm>
            <a:off x="1078906" y="3757547"/>
            <a:ext cx="9884664" cy="73152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accent3"/>
              </a:buClr>
              <a:buSzPts val="4400"/>
              <a:buFont typeface="Libre Baskerville"/>
              <a:buNone/>
            </a:pPr>
            <a:r>
              <a:rPr lang="en-GB"/>
              <a:t>Composite Classes</a:t>
            </a:r>
            <a:endParaRPr/>
          </a:p>
        </p:txBody>
      </p:sp>
      <p:sp>
        <p:nvSpPr>
          <p:cNvPr id="268" name="Google Shape;268;p6"/>
          <p:cNvSpPr/>
          <p:nvPr/>
        </p:nvSpPr>
        <p:spPr>
          <a:xfrm>
            <a:off x="339307" y="4626465"/>
            <a:ext cx="11519138" cy="73866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333333"/>
              </a:buClr>
              <a:buSzPts val="2400"/>
              <a:buFont typeface="Calibri"/>
              <a:buNone/>
            </a:pPr>
            <a:r>
              <a:rPr b="1" i="0" lang="en-GB" sz="2400" u="none" cap="none" strike="noStrike">
                <a:solidFill>
                  <a:srgbClr val="333333"/>
                </a:solidFill>
                <a:latin typeface="Calibri"/>
                <a:ea typeface="Calibri"/>
                <a:cs typeface="Calibri"/>
                <a:sym typeface="Calibri"/>
              </a:rPr>
              <a:t>Composite classes have a mixture of pupils from 2 different year groups. </a:t>
            </a:r>
            <a:endParaRPr b="0" i="0" sz="5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chemeClr val="dk1"/>
              </a:buClr>
              <a:buSzPts val="1800"/>
              <a:buFont typeface="Gill Sans"/>
              <a:buNone/>
            </a:pPr>
            <a:r>
              <a:t/>
            </a:r>
            <a:endParaRPr b="0" i="0" sz="1800" u="none" cap="none" strike="noStrike">
              <a:solidFill>
                <a:schemeClr val="dk1"/>
              </a:solidFill>
              <a:latin typeface="Arial"/>
              <a:ea typeface="Arial"/>
              <a:cs typeface="Arial"/>
              <a:sym typeface="Arial"/>
            </a:endParaRPr>
          </a:p>
        </p:txBody>
      </p:sp>
      <p:pic>
        <p:nvPicPr>
          <p:cNvPr descr="Logo&#10;&#10;Description automatically generated" id="269" name="Google Shape;269;p6"/>
          <p:cNvPicPr preferRelativeResize="0"/>
          <p:nvPr/>
        </p:nvPicPr>
        <p:blipFill rotWithShape="1">
          <a:blip r:embed="rId3">
            <a:alphaModFix/>
          </a:blip>
          <a:srcRect b="0" l="0" r="0" t="0"/>
          <a:stretch/>
        </p:blipFill>
        <p:spPr>
          <a:xfrm>
            <a:off x="421119" y="5684015"/>
            <a:ext cx="1028119" cy="1238250"/>
          </a:xfrm>
          <a:prstGeom prst="rect">
            <a:avLst/>
          </a:prstGeom>
          <a:noFill/>
          <a:ln>
            <a:noFill/>
          </a:ln>
        </p:spPr>
      </p:pic>
      <p:sp>
        <p:nvSpPr>
          <p:cNvPr id="270" name="Google Shape;270;p6"/>
          <p:cNvSpPr txBox="1"/>
          <p:nvPr/>
        </p:nvSpPr>
        <p:spPr>
          <a:xfrm>
            <a:off x="2756188" y="915861"/>
            <a:ext cx="6094268"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Calibri"/>
              <a:buNone/>
            </a:pPr>
            <a:r>
              <a:rPr b="1" i="0" lang="en-GB" sz="1800" u="none" cap="none" strike="noStrike">
                <a:solidFill>
                  <a:schemeClr val="dk1"/>
                </a:solidFill>
                <a:latin typeface="Calibri"/>
                <a:ea typeface="Calibri"/>
                <a:cs typeface="Calibri"/>
                <a:sym typeface="Calibri"/>
              </a:rPr>
              <a:t>There is no specific reason why your child is in a composite class. When there aren’t enough or are too many children in a year group to make up full classes, we have a composite class.</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7"/>
          <p:cNvSpPr txBox="1"/>
          <p:nvPr>
            <p:ph type="title"/>
          </p:nvPr>
        </p:nvSpPr>
        <p:spPr>
          <a:xfrm>
            <a:off x="281795" y="2003255"/>
            <a:ext cx="11490385" cy="370521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accent3"/>
              </a:buClr>
              <a:buSzPts val="1700"/>
              <a:buFont typeface="Gill Sans"/>
              <a:buNone/>
            </a:pPr>
            <a:r>
              <a:rPr b="0" i="0" lang="en-GB" sz="1700" u="none" cap="none" strike="noStrike">
                <a:solidFill>
                  <a:schemeClr val="accent3"/>
                </a:solidFill>
                <a:latin typeface="Gill Sans"/>
                <a:ea typeface="Gill Sans"/>
                <a:cs typeface="Gill Sans"/>
                <a:sym typeface="Gill Sans"/>
              </a:rPr>
              <a:t>Children will have a morning with their teacher in a small group on either Tuesday, Wednesday or Thursday of the first week so they can get to know your child in their new classroom. You have received an email stating your child’s First Day (Induction) – </a:t>
            </a:r>
            <a:r>
              <a:rPr b="1" i="0" lang="en-GB" sz="1700" u="none" cap="none" strike="noStrike">
                <a:solidFill>
                  <a:srgbClr val="C00000"/>
                </a:solidFill>
                <a:latin typeface="Gill Sans"/>
                <a:ea typeface="Gill Sans"/>
                <a:cs typeface="Gill Sans"/>
                <a:sym typeface="Gill Sans"/>
              </a:rPr>
              <a:t>Please respond to email if you haven’t already.</a:t>
            </a:r>
            <a:br>
              <a:rPr b="0" i="0" lang="en-GB" sz="1700" u="none" cap="none" strike="noStrike">
                <a:solidFill>
                  <a:schemeClr val="accent3"/>
                </a:solidFill>
                <a:latin typeface="Gill Sans"/>
                <a:ea typeface="Gill Sans"/>
                <a:cs typeface="Gill Sans"/>
                <a:sym typeface="Gill Sans"/>
              </a:rPr>
            </a:br>
            <a:r>
              <a:rPr b="1" i="0" lang="en-GB" sz="1700" u="sng" cap="none" strike="noStrike">
                <a:solidFill>
                  <a:schemeClr val="dk1"/>
                </a:solidFill>
                <a:latin typeface="Gill Sans"/>
                <a:ea typeface="Gill Sans"/>
                <a:cs typeface="Gill Sans"/>
                <a:sym typeface="Gill Sans"/>
              </a:rPr>
              <a:t>Group 1 - Tuesday, 20th August</a:t>
            </a:r>
            <a:r>
              <a:rPr b="1" i="0" lang="en-GB" sz="1700" u="none" cap="none" strike="noStrike">
                <a:solidFill>
                  <a:schemeClr val="dk1"/>
                </a:solidFill>
                <a:latin typeface="Gill Sans"/>
                <a:ea typeface="Gill Sans"/>
                <a:cs typeface="Gill Sans"/>
                <a:sym typeface="Gill Sans"/>
              </a:rPr>
              <a:t>, </a:t>
            </a:r>
            <a:r>
              <a:rPr b="1" i="0" lang="en-GB" sz="1700" u="sng" cap="none" strike="noStrike">
                <a:solidFill>
                  <a:schemeClr val="dk1"/>
                </a:solidFill>
                <a:latin typeface="Gill Sans"/>
                <a:ea typeface="Gill Sans"/>
                <a:cs typeface="Gill Sans"/>
                <a:sym typeface="Gill Sans"/>
              </a:rPr>
              <a:t>Group 2 - Wednesday, 21st August</a:t>
            </a:r>
            <a:r>
              <a:rPr b="1" i="0" lang="en-GB" sz="1700" u="none" cap="none" strike="noStrike">
                <a:solidFill>
                  <a:schemeClr val="dk1"/>
                </a:solidFill>
                <a:latin typeface="Gill Sans"/>
                <a:ea typeface="Gill Sans"/>
                <a:cs typeface="Gill Sans"/>
                <a:sym typeface="Gill Sans"/>
              </a:rPr>
              <a:t> or </a:t>
            </a:r>
            <a:r>
              <a:rPr b="1" i="0" lang="en-GB" sz="1700" u="sng" cap="none" strike="noStrike">
                <a:solidFill>
                  <a:schemeClr val="dk1"/>
                </a:solidFill>
                <a:latin typeface="Gill Sans"/>
                <a:ea typeface="Gill Sans"/>
                <a:cs typeface="Gill Sans"/>
                <a:sym typeface="Gill Sans"/>
              </a:rPr>
              <a:t>Group 3 – Thursday, 22nd August</a:t>
            </a:r>
            <a:r>
              <a:rPr b="1" i="0" lang="en-GB" sz="1700" u="none" cap="none" strike="noStrike">
                <a:solidFill>
                  <a:schemeClr val="dk1"/>
                </a:solidFill>
                <a:latin typeface="Gill Sans"/>
                <a:ea typeface="Gill Sans"/>
                <a:cs typeface="Gill Sans"/>
                <a:sym typeface="Gill Sans"/>
              </a:rPr>
              <a:t>.</a:t>
            </a:r>
            <a:br>
              <a:rPr b="1" i="0" lang="en-GB" sz="1700" u="none" cap="none" strike="noStrike">
                <a:solidFill>
                  <a:schemeClr val="accent3"/>
                </a:solidFill>
                <a:latin typeface="Gill Sans"/>
                <a:ea typeface="Gill Sans"/>
                <a:cs typeface="Gill Sans"/>
                <a:sym typeface="Gill Sans"/>
              </a:rPr>
            </a:br>
            <a:br>
              <a:rPr b="0" i="0" lang="en-GB" sz="1700" u="none" cap="none" strike="noStrike">
                <a:solidFill>
                  <a:schemeClr val="accent3"/>
                </a:solidFill>
                <a:latin typeface="Gill Sans"/>
                <a:ea typeface="Gill Sans"/>
                <a:cs typeface="Gill Sans"/>
                <a:sym typeface="Gill Sans"/>
              </a:rPr>
            </a:br>
            <a:r>
              <a:rPr b="0" i="0" lang="en-GB" sz="1700" u="none" cap="none" strike="noStrike">
                <a:solidFill>
                  <a:schemeClr val="accent3"/>
                </a:solidFill>
                <a:latin typeface="Gill Sans"/>
                <a:ea typeface="Gill Sans"/>
                <a:cs typeface="Gill Sans"/>
                <a:sym typeface="Gill Sans"/>
              </a:rPr>
              <a:t>On the induction day, your child should line up outside the </a:t>
            </a:r>
            <a:r>
              <a:rPr b="1" i="0" lang="en-GB" sz="1700" u="none" cap="none" strike="noStrike">
                <a:solidFill>
                  <a:schemeClr val="dk1"/>
                </a:solidFill>
                <a:latin typeface="Gill Sans"/>
                <a:ea typeface="Gill Sans"/>
                <a:cs typeface="Gill Sans"/>
                <a:sym typeface="Gill Sans"/>
              </a:rPr>
              <a:t>P1 doors </a:t>
            </a:r>
            <a:r>
              <a:rPr b="0" i="0" lang="en-GB" sz="1700" u="none" cap="none" strike="noStrike">
                <a:solidFill>
                  <a:schemeClr val="accent3"/>
                </a:solidFill>
                <a:latin typeface="Gill Sans"/>
                <a:ea typeface="Gill Sans"/>
                <a:cs typeface="Gill Sans"/>
                <a:sym typeface="Gill Sans"/>
              </a:rPr>
              <a:t>with their classmates. This will be marked with a cone. </a:t>
            </a:r>
            <a:br>
              <a:rPr b="0" i="0" lang="en-GB" sz="1700" u="none" cap="none" strike="noStrike">
                <a:solidFill>
                  <a:schemeClr val="accent3"/>
                </a:solidFill>
                <a:latin typeface="Gill Sans"/>
                <a:ea typeface="Gill Sans"/>
                <a:cs typeface="Gill Sans"/>
                <a:sym typeface="Gill Sans"/>
              </a:rPr>
            </a:br>
            <a:br>
              <a:rPr b="0" i="0" lang="en-GB" sz="1700" u="none" cap="none" strike="noStrike">
                <a:solidFill>
                  <a:schemeClr val="accent3"/>
                </a:solidFill>
                <a:latin typeface="Gill Sans"/>
                <a:ea typeface="Gill Sans"/>
                <a:cs typeface="Gill Sans"/>
                <a:sym typeface="Gill Sans"/>
              </a:rPr>
            </a:br>
            <a:r>
              <a:rPr b="0" i="0" lang="en-GB" sz="1700" u="none" cap="none" strike="noStrike">
                <a:solidFill>
                  <a:schemeClr val="accent3"/>
                </a:solidFill>
                <a:latin typeface="Gill Sans"/>
                <a:ea typeface="Gill Sans"/>
                <a:cs typeface="Gill Sans"/>
                <a:sym typeface="Gill Sans"/>
              </a:rPr>
              <a:t>For this day, please bring your child at </a:t>
            </a:r>
            <a:r>
              <a:rPr b="1" i="0" lang="en-GB" sz="1700" u="none" cap="none" strike="noStrike">
                <a:solidFill>
                  <a:schemeClr val="accent3"/>
                </a:solidFill>
                <a:latin typeface="Gill Sans"/>
                <a:ea typeface="Gill Sans"/>
                <a:cs typeface="Gill Sans"/>
                <a:sym typeface="Gill Sans"/>
              </a:rPr>
              <a:t>9.15 am</a:t>
            </a:r>
            <a:r>
              <a:rPr b="0" i="0" lang="en-GB" sz="1700" u="none" cap="none" strike="noStrike">
                <a:solidFill>
                  <a:schemeClr val="accent3"/>
                </a:solidFill>
                <a:latin typeface="Gill Sans"/>
                <a:ea typeface="Gill Sans"/>
                <a:cs typeface="Gill Sans"/>
                <a:sym typeface="Gill Sans"/>
              </a:rPr>
              <a:t> so we can let you drop off older siblings and can clear the playground of other pupils.</a:t>
            </a:r>
            <a:br>
              <a:rPr b="0" i="0" lang="en-GB" sz="1700" u="none" cap="none" strike="noStrike">
                <a:solidFill>
                  <a:schemeClr val="accent3"/>
                </a:solidFill>
                <a:latin typeface="Gill Sans"/>
                <a:ea typeface="Gill Sans"/>
                <a:cs typeface="Gill Sans"/>
                <a:sym typeface="Gill Sans"/>
              </a:rPr>
            </a:br>
            <a:r>
              <a:rPr b="0" i="0" lang="en-GB" sz="1700" u="none" cap="none" strike="noStrike">
                <a:solidFill>
                  <a:schemeClr val="accent3"/>
                </a:solidFill>
                <a:latin typeface="Gill Sans"/>
                <a:ea typeface="Gill Sans"/>
                <a:cs typeface="Gill Sans"/>
                <a:sym typeface="Gill Sans"/>
              </a:rPr>
              <a:t>You may come into the class with your child for the </a:t>
            </a:r>
            <a:r>
              <a:rPr b="1" i="0" lang="en-GB" sz="1700" u="none" cap="none" strike="noStrike">
                <a:solidFill>
                  <a:schemeClr val="accent3"/>
                </a:solidFill>
                <a:latin typeface="Gill Sans"/>
                <a:ea typeface="Gill Sans"/>
                <a:cs typeface="Gill Sans"/>
                <a:sym typeface="Gill Sans"/>
              </a:rPr>
              <a:t>first induction day only </a:t>
            </a:r>
            <a:r>
              <a:rPr b="0" i="0" lang="en-GB" sz="1700" u="none" cap="none" strike="noStrike">
                <a:solidFill>
                  <a:schemeClr val="accent3"/>
                </a:solidFill>
                <a:latin typeface="Gill Sans"/>
                <a:ea typeface="Gill Sans"/>
                <a:cs typeface="Gill Sans"/>
                <a:sym typeface="Gill Sans"/>
              </a:rPr>
              <a:t>and are welcome to take pictures of </a:t>
            </a:r>
            <a:r>
              <a:rPr b="1" i="0" lang="en-GB" sz="1700" u="none" cap="none" strike="noStrike">
                <a:solidFill>
                  <a:schemeClr val="accent3"/>
                </a:solidFill>
                <a:latin typeface="Gill Sans"/>
                <a:ea typeface="Gill Sans"/>
                <a:cs typeface="Gill Sans"/>
                <a:sym typeface="Gill Sans"/>
              </a:rPr>
              <a:t>YOUR</a:t>
            </a:r>
            <a:r>
              <a:rPr b="0" i="0" lang="en-GB" sz="1700" u="none" cap="none" strike="noStrike">
                <a:solidFill>
                  <a:schemeClr val="accent3"/>
                </a:solidFill>
                <a:latin typeface="Gill Sans"/>
                <a:ea typeface="Gill Sans"/>
                <a:cs typeface="Gill Sans"/>
                <a:sym typeface="Gill Sans"/>
              </a:rPr>
              <a:t> child and their classroom.</a:t>
            </a:r>
            <a:br>
              <a:rPr b="0" i="0" lang="en-GB" sz="1700" u="none" cap="none" strike="noStrike">
                <a:solidFill>
                  <a:schemeClr val="accent3"/>
                </a:solidFill>
                <a:latin typeface="Gill Sans"/>
                <a:ea typeface="Gill Sans"/>
                <a:cs typeface="Gill Sans"/>
                <a:sym typeface="Gill Sans"/>
              </a:rPr>
            </a:br>
            <a:br>
              <a:rPr b="0" i="0" lang="en-GB" sz="1700" u="none" cap="none" strike="noStrike">
                <a:solidFill>
                  <a:schemeClr val="accent3"/>
                </a:solidFill>
                <a:latin typeface="Gill Sans"/>
                <a:ea typeface="Gill Sans"/>
                <a:cs typeface="Gill Sans"/>
                <a:sym typeface="Gill Sans"/>
              </a:rPr>
            </a:br>
            <a:r>
              <a:rPr b="0" i="0" lang="en-GB" sz="1700" u="none" cap="none" strike="noStrike">
                <a:solidFill>
                  <a:schemeClr val="accent3"/>
                </a:solidFill>
                <a:latin typeface="Gill Sans"/>
                <a:ea typeface="Gill Sans"/>
                <a:cs typeface="Gill Sans"/>
                <a:sym typeface="Gill Sans"/>
              </a:rPr>
              <a:t>Children will be brought outside to you at the gate at 12.00 pm. An adult will remain with them until a guardian collects them. </a:t>
            </a:r>
            <a:br>
              <a:rPr b="0" i="0" lang="en-GB" sz="1700" u="none" cap="none" strike="noStrike">
                <a:solidFill>
                  <a:schemeClr val="accent3"/>
                </a:solidFill>
                <a:latin typeface="Gill Sans"/>
                <a:ea typeface="Gill Sans"/>
                <a:cs typeface="Gill Sans"/>
                <a:sym typeface="Gill Sans"/>
              </a:rPr>
            </a:br>
            <a:r>
              <a:rPr b="0" i="0" lang="en-GB" sz="1700" u="none" cap="none" strike="noStrike">
                <a:solidFill>
                  <a:schemeClr val="accent3"/>
                </a:solidFill>
                <a:latin typeface="Gill Sans"/>
                <a:ea typeface="Gill Sans"/>
                <a:cs typeface="Gill Sans"/>
                <a:sym typeface="Gill Sans"/>
              </a:rPr>
              <a:t>Please be punctual.</a:t>
            </a:r>
            <a:br>
              <a:rPr b="0" i="0" lang="en-GB" sz="1800" u="none" cap="none" strike="noStrike">
                <a:solidFill>
                  <a:schemeClr val="accent3"/>
                </a:solidFill>
                <a:latin typeface="Calibri"/>
                <a:ea typeface="Calibri"/>
                <a:cs typeface="Calibri"/>
                <a:sym typeface="Calibri"/>
              </a:rPr>
            </a:br>
            <a:endParaRPr b="0" i="0" sz="1800" u="none" cap="none" strike="noStrike">
              <a:solidFill>
                <a:schemeClr val="accent3"/>
              </a:solidFill>
              <a:latin typeface="Libre Baskerville"/>
              <a:ea typeface="Libre Baskerville"/>
              <a:cs typeface="Libre Baskerville"/>
              <a:sym typeface="Libre Baskerville"/>
            </a:endParaRPr>
          </a:p>
        </p:txBody>
      </p:sp>
      <p:sp>
        <p:nvSpPr>
          <p:cNvPr id="277" name="Google Shape;277;p7"/>
          <p:cNvSpPr txBox="1"/>
          <p:nvPr>
            <p:ph idx="1" type="body"/>
          </p:nvPr>
        </p:nvSpPr>
        <p:spPr>
          <a:xfrm>
            <a:off x="1868413" y="5834702"/>
            <a:ext cx="8705100" cy="8274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4400"/>
              <a:buNone/>
            </a:pPr>
            <a:r>
              <a:rPr lang="en-GB" sz="4400"/>
              <a:t>Induction Day</a:t>
            </a:r>
            <a:endParaRPr/>
          </a:p>
        </p:txBody>
      </p:sp>
      <p:pic>
        <p:nvPicPr>
          <p:cNvPr descr="Small_CORNHILL-PRIMARY-SCHOOL-LOGO – Cornhill Primary School" id="278" name="Google Shape;278;p7"/>
          <p:cNvPicPr preferRelativeResize="0"/>
          <p:nvPr/>
        </p:nvPicPr>
        <p:blipFill rotWithShape="1">
          <a:blip r:embed="rId3">
            <a:alphaModFix/>
          </a:blip>
          <a:srcRect b="0" l="0" r="0" t="0"/>
          <a:stretch/>
        </p:blipFill>
        <p:spPr>
          <a:xfrm>
            <a:off x="84027" y="5310537"/>
            <a:ext cx="1310352" cy="154746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8"/>
          <p:cNvSpPr txBox="1"/>
          <p:nvPr>
            <p:ph type="title"/>
          </p:nvPr>
        </p:nvSpPr>
        <p:spPr>
          <a:xfrm>
            <a:off x="281795" y="2003254"/>
            <a:ext cx="11490385" cy="285149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accent3"/>
              </a:buClr>
              <a:buSzPts val="1800"/>
              <a:buFont typeface="Gill Sans"/>
              <a:buNone/>
            </a:pPr>
            <a:r>
              <a:rPr b="1" i="0" lang="en-GB" sz="1800" u="none" cap="none" strike="noStrike">
                <a:solidFill>
                  <a:schemeClr val="accent3"/>
                </a:solidFill>
                <a:latin typeface="Gill Sans"/>
                <a:ea typeface="Gill Sans"/>
                <a:cs typeface="Gill Sans"/>
                <a:sym typeface="Gill Sans"/>
              </a:rPr>
              <a:t>Then on Friday 23rd August all children will be together for the morning.</a:t>
            </a:r>
            <a:br>
              <a:rPr b="1" i="0" lang="en-GB" sz="1800" u="none" cap="none" strike="noStrike">
                <a:solidFill>
                  <a:schemeClr val="accent3"/>
                </a:solidFill>
                <a:latin typeface="Gill Sans"/>
                <a:ea typeface="Gill Sans"/>
                <a:cs typeface="Gill Sans"/>
                <a:sym typeface="Gill Sans"/>
              </a:rPr>
            </a:br>
            <a:r>
              <a:rPr b="1" i="0" lang="en-GB" sz="1800" u="none" cap="none" strike="noStrike">
                <a:solidFill>
                  <a:schemeClr val="accent3"/>
                </a:solidFill>
                <a:latin typeface="Gill Sans"/>
                <a:ea typeface="Gill Sans"/>
                <a:cs typeface="Gill Sans"/>
                <a:sym typeface="Gill Sans"/>
              </a:rPr>
              <a:t>Week beginning Monday 26</a:t>
            </a:r>
            <a:r>
              <a:rPr b="1" baseline="30000" i="0" lang="en-GB" sz="1800" u="none" cap="none" strike="noStrike">
                <a:solidFill>
                  <a:schemeClr val="accent3"/>
                </a:solidFill>
                <a:latin typeface="Gill Sans"/>
                <a:ea typeface="Gill Sans"/>
                <a:cs typeface="Gill Sans"/>
                <a:sym typeface="Gill Sans"/>
              </a:rPr>
              <a:t>th</a:t>
            </a:r>
            <a:r>
              <a:rPr b="1" i="0" lang="en-GB" sz="1800" u="none" cap="none" strike="noStrike">
                <a:solidFill>
                  <a:schemeClr val="accent3"/>
                </a:solidFill>
                <a:latin typeface="Gill Sans"/>
                <a:ea typeface="Gill Sans"/>
                <a:cs typeface="Gill Sans"/>
                <a:sym typeface="Gill Sans"/>
              </a:rPr>
              <a:t> August all children come for mornings only.</a:t>
            </a:r>
            <a:br>
              <a:rPr b="1" i="0" lang="en-GB" sz="1800" u="none" cap="none" strike="noStrike">
                <a:solidFill>
                  <a:schemeClr val="accent3"/>
                </a:solidFill>
                <a:latin typeface="Gill Sans"/>
                <a:ea typeface="Gill Sans"/>
                <a:cs typeface="Gill Sans"/>
                <a:sym typeface="Gill Sans"/>
              </a:rPr>
            </a:br>
            <a:r>
              <a:rPr b="1" i="0" lang="en-GB" sz="1800" u="none" cap="none" strike="noStrike">
                <a:solidFill>
                  <a:schemeClr val="accent3"/>
                </a:solidFill>
                <a:latin typeface="Gill Sans"/>
                <a:ea typeface="Gill Sans"/>
                <a:cs typeface="Gill Sans"/>
                <a:sym typeface="Gill Sans"/>
              </a:rPr>
              <a:t>9.15 am – 12 pm</a:t>
            </a:r>
            <a:br>
              <a:rPr b="0" i="0" lang="en-GB" sz="1800" u="none" cap="none" strike="noStrike">
                <a:solidFill>
                  <a:schemeClr val="accent3"/>
                </a:solidFill>
                <a:latin typeface="Gill Sans"/>
                <a:ea typeface="Gill Sans"/>
                <a:cs typeface="Gill Sans"/>
                <a:sym typeface="Gill Sans"/>
              </a:rPr>
            </a:br>
            <a:br>
              <a:rPr b="0" i="0" lang="en-GB" sz="1800" u="none" cap="none" strike="noStrike">
                <a:solidFill>
                  <a:schemeClr val="accent3"/>
                </a:solidFill>
                <a:latin typeface="Gill Sans"/>
                <a:ea typeface="Gill Sans"/>
                <a:cs typeface="Gill Sans"/>
                <a:sym typeface="Gill Sans"/>
              </a:rPr>
            </a:br>
            <a:r>
              <a:rPr b="0" i="0" lang="en-GB" sz="1800" u="none" cap="none" strike="noStrike">
                <a:solidFill>
                  <a:schemeClr val="accent3"/>
                </a:solidFill>
                <a:latin typeface="Gill Sans"/>
                <a:ea typeface="Gill Sans"/>
                <a:cs typeface="Gill Sans"/>
                <a:sym typeface="Gill Sans"/>
              </a:rPr>
              <a:t>Primary One pupils should line up at their classroom number (3, 4 or 5). </a:t>
            </a:r>
            <a:br>
              <a:rPr b="0" i="0" lang="en-GB" sz="1800" u="none" cap="none" strike="noStrike">
                <a:solidFill>
                  <a:schemeClr val="accent3"/>
                </a:solidFill>
                <a:latin typeface="Gill Sans"/>
                <a:ea typeface="Gill Sans"/>
                <a:cs typeface="Gill Sans"/>
                <a:sym typeface="Gill Sans"/>
              </a:rPr>
            </a:br>
            <a:br>
              <a:rPr b="0" i="0" lang="en-GB" sz="1800" u="none" cap="none" strike="noStrike">
                <a:solidFill>
                  <a:schemeClr val="accent3"/>
                </a:solidFill>
                <a:latin typeface="Gill Sans"/>
                <a:ea typeface="Gill Sans"/>
                <a:cs typeface="Gill Sans"/>
                <a:sym typeface="Gill Sans"/>
              </a:rPr>
            </a:br>
            <a:r>
              <a:rPr b="0" i="0" lang="en-GB" sz="1800" u="none" cap="none" strike="noStrike">
                <a:solidFill>
                  <a:schemeClr val="accent3"/>
                </a:solidFill>
                <a:latin typeface="Gill Sans"/>
                <a:ea typeface="Gill Sans"/>
                <a:cs typeface="Gill Sans"/>
                <a:sym typeface="Gill Sans"/>
              </a:rPr>
              <a:t>We ask you to </a:t>
            </a:r>
            <a:r>
              <a:rPr b="1" i="0" lang="en-GB" sz="1800" u="none" cap="none" strike="noStrike">
                <a:solidFill>
                  <a:schemeClr val="accent3"/>
                </a:solidFill>
                <a:latin typeface="Gill Sans"/>
                <a:ea typeface="Gill Sans"/>
                <a:cs typeface="Gill Sans"/>
                <a:sym typeface="Gill Sans"/>
              </a:rPr>
              <a:t>remain outside the building </a:t>
            </a:r>
            <a:r>
              <a:rPr b="0" i="0" lang="en-GB" sz="1800" u="none" cap="none" strike="noStrike">
                <a:solidFill>
                  <a:schemeClr val="accent3"/>
                </a:solidFill>
                <a:latin typeface="Gill Sans"/>
                <a:ea typeface="Gill Sans"/>
                <a:cs typeface="Gill Sans"/>
                <a:sym typeface="Gill Sans"/>
              </a:rPr>
              <a:t>and wave goodbye to your child from there.</a:t>
            </a:r>
            <a:br>
              <a:rPr b="0" i="0" lang="en-GB" sz="1800" u="none" cap="none" strike="noStrike">
                <a:solidFill>
                  <a:schemeClr val="accent3"/>
                </a:solidFill>
                <a:latin typeface="Gill Sans"/>
                <a:ea typeface="Gill Sans"/>
                <a:cs typeface="Gill Sans"/>
                <a:sym typeface="Gill Sans"/>
              </a:rPr>
            </a:br>
            <a:br>
              <a:rPr b="0" i="0" lang="en-GB" sz="1800" u="none" cap="none" strike="noStrike">
                <a:solidFill>
                  <a:schemeClr val="accent3"/>
                </a:solidFill>
                <a:latin typeface="Gill Sans"/>
                <a:ea typeface="Gill Sans"/>
                <a:cs typeface="Gill Sans"/>
                <a:sym typeface="Gill Sans"/>
              </a:rPr>
            </a:br>
            <a:r>
              <a:rPr b="0" i="0" lang="en-GB" sz="1800" u="none" cap="none" strike="noStrike">
                <a:solidFill>
                  <a:schemeClr val="accent3"/>
                </a:solidFill>
                <a:latin typeface="Gill Sans"/>
                <a:ea typeface="Gill Sans"/>
                <a:cs typeface="Gill Sans"/>
                <a:sym typeface="Gill Sans"/>
              </a:rPr>
              <a:t>Children will be brought outside to you in the playground at 12.00pm. </a:t>
            </a:r>
            <a:endParaRPr b="0" i="0" sz="1800" u="none" cap="none" strike="noStrike">
              <a:solidFill>
                <a:schemeClr val="accent3"/>
              </a:solidFill>
              <a:latin typeface="Libre Baskerville"/>
              <a:ea typeface="Libre Baskerville"/>
              <a:cs typeface="Libre Baskerville"/>
              <a:sym typeface="Libre Baskerville"/>
            </a:endParaRPr>
          </a:p>
        </p:txBody>
      </p:sp>
      <p:sp>
        <p:nvSpPr>
          <p:cNvPr id="285" name="Google Shape;285;p8"/>
          <p:cNvSpPr txBox="1"/>
          <p:nvPr>
            <p:ph idx="1" type="body"/>
          </p:nvPr>
        </p:nvSpPr>
        <p:spPr>
          <a:xfrm>
            <a:off x="1881476" y="5423140"/>
            <a:ext cx="8705089" cy="8273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4400"/>
              <a:buNone/>
            </a:pPr>
            <a:r>
              <a:rPr lang="en-GB" sz="4400"/>
              <a:t>Half Days</a:t>
            </a:r>
            <a:endParaRPr/>
          </a:p>
        </p:txBody>
      </p:sp>
      <p:pic>
        <p:nvPicPr>
          <p:cNvPr descr="Small_CORNHILL-PRIMARY-SCHOOL-LOGO – Cornhill Primary School" id="286" name="Google Shape;286;p8"/>
          <p:cNvPicPr preferRelativeResize="0"/>
          <p:nvPr/>
        </p:nvPicPr>
        <p:blipFill rotWithShape="1">
          <a:blip r:embed="rId3">
            <a:alphaModFix/>
          </a:blip>
          <a:srcRect b="0" l="0" r="0" t="0"/>
          <a:stretch/>
        </p:blipFill>
        <p:spPr>
          <a:xfrm>
            <a:off x="84027" y="5310537"/>
            <a:ext cx="1310352" cy="154746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9"/>
          <p:cNvSpPr txBox="1"/>
          <p:nvPr>
            <p:ph type="title"/>
          </p:nvPr>
        </p:nvSpPr>
        <p:spPr>
          <a:xfrm>
            <a:off x="281795" y="2003254"/>
            <a:ext cx="11490385" cy="285149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accent3"/>
              </a:buClr>
              <a:buSzPts val="1700"/>
              <a:buFont typeface="Gill Sans"/>
              <a:buNone/>
            </a:pPr>
            <a:r>
              <a:rPr b="1" i="0" lang="en-GB" sz="1700" u="none" cap="none" strike="noStrike">
                <a:solidFill>
                  <a:schemeClr val="accent3"/>
                </a:solidFill>
                <a:latin typeface="Gill Sans"/>
                <a:ea typeface="Gill Sans"/>
                <a:cs typeface="Gill Sans"/>
                <a:sym typeface="Gill Sans"/>
              </a:rPr>
              <a:t>Week beginning Monday 2nd September children attend for full days,</a:t>
            </a:r>
            <a:br>
              <a:rPr b="1" i="0" lang="en-GB" sz="1700" u="none" cap="none" strike="noStrike">
                <a:solidFill>
                  <a:schemeClr val="accent3"/>
                </a:solidFill>
                <a:latin typeface="Gill Sans"/>
                <a:ea typeface="Gill Sans"/>
                <a:cs typeface="Gill Sans"/>
                <a:sym typeface="Gill Sans"/>
              </a:rPr>
            </a:br>
            <a:r>
              <a:rPr b="1" i="0" lang="en-GB" sz="1700" u="none" cap="none" strike="noStrike">
                <a:solidFill>
                  <a:schemeClr val="accent3"/>
                </a:solidFill>
                <a:latin typeface="Gill Sans"/>
                <a:ea typeface="Gill Sans"/>
                <a:cs typeface="Gill Sans"/>
                <a:sym typeface="Gill Sans"/>
              </a:rPr>
              <a:t>9 am – 3 pm</a:t>
            </a:r>
            <a:br>
              <a:rPr b="0" i="0" lang="en-GB" sz="1700" u="none" cap="none" strike="noStrike">
                <a:solidFill>
                  <a:schemeClr val="accent3"/>
                </a:solidFill>
                <a:latin typeface="Gill Sans"/>
                <a:ea typeface="Gill Sans"/>
                <a:cs typeface="Gill Sans"/>
                <a:sym typeface="Gill Sans"/>
              </a:rPr>
            </a:br>
            <a:br>
              <a:rPr b="0" i="0" lang="en-GB" sz="1700" u="none" cap="none" strike="noStrike">
                <a:solidFill>
                  <a:schemeClr val="accent3"/>
                </a:solidFill>
                <a:latin typeface="Gill Sans"/>
                <a:ea typeface="Gill Sans"/>
                <a:cs typeface="Gill Sans"/>
                <a:sym typeface="Gill Sans"/>
              </a:rPr>
            </a:br>
            <a:r>
              <a:rPr b="0" i="0" lang="en-GB" sz="1700" u="none" cap="none" strike="noStrike">
                <a:solidFill>
                  <a:schemeClr val="accent3"/>
                </a:solidFill>
                <a:latin typeface="Gill Sans"/>
                <a:ea typeface="Gill Sans"/>
                <a:cs typeface="Gill Sans"/>
                <a:sym typeface="Gill Sans"/>
              </a:rPr>
              <a:t>Primary One pupils should line up at their classroom number (3, 4 or 5) at 9 am.</a:t>
            </a:r>
            <a:br>
              <a:rPr b="0" i="0" lang="en-GB" sz="1700" u="none" cap="none" strike="noStrike">
                <a:solidFill>
                  <a:schemeClr val="accent3"/>
                </a:solidFill>
                <a:latin typeface="Gill Sans"/>
                <a:ea typeface="Gill Sans"/>
                <a:cs typeface="Gill Sans"/>
                <a:sym typeface="Gill Sans"/>
              </a:rPr>
            </a:br>
            <a:br>
              <a:rPr b="0" i="0" lang="en-GB" sz="1700" u="none" cap="none" strike="noStrike">
                <a:solidFill>
                  <a:schemeClr val="accent3"/>
                </a:solidFill>
                <a:latin typeface="Gill Sans"/>
                <a:ea typeface="Gill Sans"/>
                <a:cs typeface="Gill Sans"/>
                <a:sym typeface="Gill Sans"/>
              </a:rPr>
            </a:br>
            <a:br>
              <a:rPr b="0" i="0" lang="en-GB" sz="1700" u="none" cap="none" strike="noStrike">
                <a:solidFill>
                  <a:schemeClr val="accent3"/>
                </a:solidFill>
                <a:latin typeface="Gill Sans"/>
                <a:ea typeface="Gill Sans"/>
                <a:cs typeface="Gill Sans"/>
                <a:sym typeface="Gill Sans"/>
              </a:rPr>
            </a:br>
            <a:r>
              <a:rPr b="0" i="0" lang="en-GB" sz="1700" u="none" cap="none" strike="noStrike">
                <a:solidFill>
                  <a:schemeClr val="accent3"/>
                </a:solidFill>
                <a:latin typeface="Gill Sans"/>
                <a:ea typeface="Gill Sans"/>
                <a:cs typeface="Gill Sans"/>
                <a:sym typeface="Gill Sans"/>
              </a:rPr>
              <a:t>Children will be brought out at 3 pm. </a:t>
            </a:r>
            <a:br>
              <a:rPr b="0" i="0" lang="en-GB" sz="1700" u="none" cap="none" strike="noStrike">
                <a:solidFill>
                  <a:schemeClr val="accent3"/>
                </a:solidFill>
                <a:latin typeface="Gill Sans"/>
                <a:ea typeface="Gill Sans"/>
                <a:cs typeface="Gill Sans"/>
                <a:sym typeface="Gill Sans"/>
              </a:rPr>
            </a:br>
            <a:r>
              <a:rPr b="1" i="0" lang="en-GB" sz="1700" u="none" cap="none" strike="noStrike">
                <a:solidFill>
                  <a:schemeClr val="accent3"/>
                </a:solidFill>
                <a:latin typeface="Gill Sans"/>
                <a:ea typeface="Gill Sans"/>
                <a:cs typeface="Gill Sans"/>
                <a:sym typeface="Gill Sans"/>
              </a:rPr>
              <a:t>We ask you to come forward and wave to your child to help the teacher, </a:t>
            </a:r>
            <a:r>
              <a:rPr b="0" i="0" lang="en-GB" sz="1700" u="none" cap="none" strike="noStrike">
                <a:solidFill>
                  <a:schemeClr val="accent3"/>
                </a:solidFill>
                <a:latin typeface="Gill Sans"/>
                <a:ea typeface="Gill Sans"/>
                <a:cs typeface="Gill Sans"/>
                <a:sym typeface="Gill Sans"/>
              </a:rPr>
              <a:t>so it’s easier for us to ensure each child is collected by the correct adult. </a:t>
            </a:r>
            <a:br>
              <a:rPr b="0" i="0" lang="en-GB" sz="1700" u="none" cap="none" strike="noStrike">
                <a:solidFill>
                  <a:schemeClr val="accent3"/>
                </a:solidFill>
                <a:latin typeface="Gill Sans"/>
                <a:ea typeface="Gill Sans"/>
                <a:cs typeface="Gill Sans"/>
                <a:sym typeface="Gill Sans"/>
              </a:rPr>
            </a:br>
            <a:r>
              <a:rPr b="0" i="0" lang="en-GB" sz="1700" u="none" cap="none" strike="noStrike">
                <a:solidFill>
                  <a:schemeClr val="accent3"/>
                </a:solidFill>
                <a:latin typeface="Gill Sans"/>
                <a:ea typeface="Gill Sans"/>
                <a:cs typeface="Gill Sans"/>
                <a:sym typeface="Gill Sans"/>
              </a:rPr>
              <a:t>If there is a different adult picking up a child, please inform the teacher in the morning.</a:t>
            </a:r>
            <a:br>
              <a:rPr b="0" i="0" lang="en-GB" sz="1800" u="none" cap="none" strike="noStrike">
                <a:solidFill>
                  <a:schemeClr val="accent3"/>
                </a:solidFill>
                <a:latin typeface="Calibri"/>
                <a:ea typeface="Calibri"/>
                <a:cs typeface="Calibri"/>
                <a:sym typeface="Calibri"/>
              </a:rPr>
            </a:br>
            <a:endParaRPr b="0" i="0" sz="1800" u="none" cap="none" strike="noStrike">
              <a:solidFill>
                <a:schemeClr val="accent3"/>
              </a:solidFill>
              <a:latin typeface="Libre Baskerville"/>
              <a:ea typeface="Libre Baskerville"/>
              <a:cs typeface="Libre Baskerville"/>
              <a:sym typeface="Libre Baskerville"/>
            </a:endParaRPr>
          </a:p>
        </p:txBody>
      </p:sp>
      <p:sp>
        <p:nvSpPr>
          <p:cNvPr id="293" name="Google Shape;293;p9"/>
          <p:cNvSpPr txBox="1"/>
          <p:nvPr>
            <p:ph idx="1" type="body"/>
          </p:nvPr>
        </p:nvSpPr>
        <p:spPr>
          <a:xfrm>
            <a:off x="1881476" y="5423140"/>
            <a:ext cx="8705089" cy="8273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4400"/>
              <a:buNone/>
            </a:pPr>
            <a:r>
              <a:rPr lang="en-GB" sz="4400"/>
              <a:t>Full Days</a:t>
            </a:r>
            <a:endParaRPr/>
          </a:p>
        </p:txBody>
      </p:sp>
      <p:pic>
        <p:nvPicPr>
          <p:cNvPr descr="Small_CORNHILL-PRIMARY-SCHOOL-LOGO – Cornhill Primary School" id="294" name="Google Shape;294;p9"/>
          <p:cNvPicPr preferRelativeResize="0"/>
          <p:nvPr/>
        </p:nvPicPr>
        <p:blipFill rotWithShape="1">
          <a:blip r:embed="rId3">
            <a:alphaModFix/>
          </a:blip>
          <a:srcRect b="0" l="0" r="0" t="0"/>
          <a:stretch/>
        </p:blipFill>
        <p:spPr>
          <a:xfrm>
            <a:off x="84027" y="5310537"/>
            <a:ext cx="1310352" cy="154746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2023-04-27T13:27:14Z</dcterms:created>
  <dc:creator>Monika Krakowska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