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305" r:id="rId5"/>
    <p:sldId id="314" r:id="rId6"/>
    <p:sldId id="328" r:id="rId7"/>
    <p:sldId id="329" r:id="rId8"/>
    <p:sldId id="296" r:id="rId9"/>
    <p:sldId id="259" r:id="rId10"/>
    <p:sldId id="334" r:id="rId11"/>
    <p:sldId id="327" r:id="rId12"/>
    <p:sldId id="320" r:id="rId13"/>
    <p:sldId id="321" r:id="rId14"/>
    <p:sldId id="330" r:id="rId15"/>
    <p:sldId id="319" r:id="rId16"/>
    <p:sldId id="331" r:id="rId17"/>
    <p:sldId id="332" r:id="rId18"/>
    <p:sldId id="325" r:id="rId19"/>
    <p:sldId id="336" r:id="rId20"/>
    <p:sldId id="326" r:id="rId21"/>
    <p:sldId id="333" r:id="rId22"/>
    <p:sldId id="316" r:id="rId23"/>
    <p:sldId id="335" r:id="rId24"/>
  </p:sldIdLst>
  <p:sldSz cx="12192000" cy="6858000"/>
  <p:notesSz cx="6858000" cy="9144000"/>
  <p:defaultTextStyle>
    <a:defPPr rtl="0">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70" autoAdjust="0"/>
    <p:restoredTop sz="94879" autoAdjust="0"/>
  </p:normalViewPr>
  <p:slideViewPr>
    <p:cSldViewPr snapToGrid="0">
      <p:cViewPr varScale="1">
        <p:scale>
          <a:sx n="83" d="100"/>
          <a:sy n="83" d="100"/>
        </p:scale>
        <p:origin x="60" y="27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2" d="100"/>
          <a:sy n="92" d="100"/>
        </p:scale>
        <p:origin x="364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62A5AE42-7DC1-8140-9B13-146984FDEF22}" type="datetimeFigureOut">
              <a:rPr lang="en-GB" smtClean="0"/>
              <a:t>05/06/2023</a:t>
            </a:fld>
            <a:endParaRPr lang="en-GB"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17369B77-94AB-0344-9EBF-9DB9EE8D3ABC}" type="slidenum">
              <a:rPr lang="en-GB" smtClean="0"/>
              <a:t>‹#›</a:t>
            </a:fld>
            <a:endParaRPr lang="en-GB"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en-GB"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en-GB" sz="1200"/>
            </a:lvl1pPr>
          </a:lstStyle>
          <a:p>
            <a:pPr rtl="0"/>
            <a:fld id="{E8F75F72-8950-AF4F-9381-1D26FB547EA1}" type="datetimeFigureOut">
              <a:rPr lang="en-GB" smtClean="0"/>
              <a:t>05/06/2023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en-GB"/>
            </a:defPP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en-GB"/>
            </a:def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en-GB"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en-GB" sz="1200"/>
            </a:lvl1pPr>
          </a:lstStyle>
          <a:p>
            <a:pPr rtl="0"/>
            <a:fld id="{0775476F-A808-1F46-A368-07984F6DA22E}" type="slidenum">
              <a:rPr lang="en-GB" smtClean="0"/>
              <a:t>‹#›</a:t>
            </a:fld>
            <a:endParaRPr lang="en-GB"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lang="en-GB" sz="1200" kern="1200">
        <a:solidFill>
          <a:schemeClr val="tx1"/>
        </a:solidFill>
        <a:latin typeface="+mn-lt"/>
        <a:ea typeface="+mn-ea"/>
        <a:cs typeface="+mn-cs"/>
      </a:defRPr>
    </a:lvl1pPr>
    <a:lvl2pPr marL="457200" algn="l" defTabSz="914400" rtl="0" eaLnBrk="1" latinLnBrk="0" hangingPunct="1">
      <a:defRPr lang="en-GB" sz="1200" kern="1200">
        <a:solidFill>
          <a:schemeClr val="tx1"/>
        </a:solidFill>
        <a:latin typeface="+mn-lt"/>
        <a:ea typeface="+mn-ea"/>
        <a:cs typeface="+mn-cs"/>
      </a:defRPr>
    </a:lvl2pPr>
    <a:lvl3pPr marL="914400" algn="l" defTabSz="914400" rtl="0" eaLnBrk="1" latinLnBrk="0" hangingPunct="1">
      <a:defRPr lang="en-GB" sz="1200" kern="1200">
        <a:solidFill>
          <a:schemeClr val="tx1"/>
        </a:solidFill>
        <a:latin typeface="+mn-lt"/>
        <a:ea typeface="+mn-ea"/>
        <a:cs typeface="+mn-cs"/>
      </a:defRPr>
    </a:lvl3pPr>
    <a:lvl4pPr marL="1371600" algn="l" defTabSz="914400" rtl="0" eaLnBrk="1" latinLnBrk="0" hangingPunct="1">
      <a:defRPr lang="en-GB" sz="1200" kern="1200">
        <a:solidFill>
          <a:schemeClr val="tx1"/>
        </a:solidFill>
        <a:latin typeface="+mn-lt"/>
        <a:ea typeface="+mn-ea"/>
        <a:cs typeface="+mn-cs"/>
      </a:defRPr>
    </a:lvl4pPr>
    <a:lvl5pPr marL="1828800" algn="l" defTabSz="914400" rtl="0" eaLnBrk="1" latinLnBrk="0" hangingPunct="1">
      <a:defRPr lang="en-GB" sz="1200" kern="1200">
        <a:solidFill>
          <a:schemeClr val="tx1"/>
        </a:solidFill>
        <a:latin typeface="+mn-lt"/>
        <a:ea typeface="+mn-ea"/>
        <a:cs typeface="+mn-cs"/>
      </a:defRPr>
    </a:lvl5pPr>
    <a:lvl6pPr marL="2286000" algn="l" defTabSz="914400" rtl="0" eaLnBrk="1" latinLnBrk="0" hangingPunct="1">
      <a:defRPr lang="en-GB" sz="1200" kern="1200">
        <a:solidFill>
          <a:schemeClr val="tx1"/>
        </a:solidFill>
        <a:latin typeface="+mn-lt"/>
        <a:ea typeface="+mn-ea"/>
        <a:cs typeface="+mn-cs"/>
      </a:defRPr>
    </a:lvl6pPr>
    <a:lvl7pPr marL="2743200" algn="l" defTabSz="914400" rtl="0" eaLnBrk="1" latinLnBrk="0" hangingPunct="1">
      <a:defRPr lang="en-GB" sz="1200" kern="1200">
        <a:solidFill>
          <a:schemeClr val="tx1"/>
        </a:solidFill>
        <a:latin typeface="+mn-lt"/>
        <a:ea typeface="+mn-ea"/>
        <a:cs typeface="+mn-cs"/>
      </a:defRPr>
    </a:lvl7pPr>
    <a:lvl8pPr marL="3200400" algn="l" defTabSz="914400" rtl="0" eaLnBrk="1" latinLnBrk="0" hangingPunct="1">
      <a:defRPr lang="en-GB" sz="1200" kern="1200">
        <a:solidFill>
          <a:schemeClr val="tx1"/>
        </a:solidFill>
        <a:latin typeface="+mn-lt"/>
        <a:ea typeface="+mn-ea"/>
        <a:cs typeface="+mn-cs"/>
      </a:defRPr>
    </a:lvl8pPr>
    <a:lvl9pPr marL="3657600" algn="l" defTabSz="914400" rtl="0" eaLnBrk="1" latinLnBrk="0" hangingPunct="1">
      <a:defRPr lang="en-GB"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1</a:t>
            </a:fld>
            <a:endParaRPr lang="en-GB"/>
          </a:p>
        </p:txBody>
      </p:sp>
    </p:spTree>
    <p:extLst>
      <p:ext uri="{BB962C8B-B14F-4D97-AF65-F5344CB8AC3E}">
        <p14:creationId xmlns:p14="http://schemas.microsoft.com/office/powerpoint/2010/main" val="2308237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11</a:t>
            </a:fld>
            <a:endParaRPr lang="en-GB"/>
          </a:p>
        </p:txBody>
      </p:sp>
    </p:spTree>
    <p:extLst>
      <p:ext uri="{BB962C8B-B14F-4D97-AF65-F5344CB8AC3E}">
        <p14:creationId xmlns:p14="http://schemas.microsoft.com/office/powerpoint/2010/main" val="874410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12</a:t>
            </a:fld>
            <a:endParaRPr lang="en-GB"/>
          </a:p>
        </p:txBody>
      </p:sp>
    </p:spTree>
    <p:extLst>
      <p:ext uri="{BB962C8B-B14F-4D97-AF65-F5344CB8AC3E}">
        <p14:creationId xmlns:p14="http://schemas.microsoft.com/office/powerpoint/2010/main" val="3986228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13</a:t>
            </a:fld>
            <a:endParaRPr lang="en-GB"/>
          </a:p>
        </p:txBody>
      </p:sp>
    </p:spTree>
    <p:extLst>
      <p:ext uri="{BB962C8B-B14F-4D97-AF65-F5344CB8AC3E}">
        <p14:creationId xmlns:p14="http://schemas.microsoft.com/office/powerpoint/2010/main" val="2763852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14</a:t>
            </a:fld>
            <a:endParaRPr lang="en-GB"/>
          </a:p>
        </p:txBody>
      </p:sp>
    </p:spTree>
    <p:extLst>
      <p:ext uri="{BB962C8B-B14F-4D97-AF65-F5344CB8AC3E}">
        <p14:creationId xmlns:p14="http://schemas.microsoft.com/office/powerpoint/2010/main" val="3533242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15</a:t>
            </a:fld>
            <a:endParaRPr lang="en-GB"/>
          </a:p>
        </p:txBody>
      </p:sp>
    </p:spTree>
    <p:extLst>
      <p:ext uri="{BB962C8B-B14F-4D97-AF65-F5344CB8AC3E}">
        <p14:creationId xmlns:p14="http://schemas.microsoft.com/office/powerpoint/2010/main" val="426213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17</a:t>
            </a:fld>
            <a:endParaRPr lang="en-GB"/>
          </a:p>
        </p:txBody>
      </p:sp>
    </p:spTree>
    <p:extLst>
      <p:ext uri="{BB962C8B-B14F-4D97-AF65-F5344CB8AC3E}">
        <p14:creationId xmlns:p14="http://schemas.microsoft.com/office/powerpoint/2010/main" val="803491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18</a:t>
            </a:fld>
            <a:endParaRPr lang="en-GB"/>
          </a:p>
        </p:txBody>
      </p:sp>
    </p:spTree>
    <p:extLst>
      <p:ext uri="{BB962C8B-B14F-4D97-AF65-F5344CB8AC3E}">
        <p14:creationId xmlns:p14="http://schemas.microsoft.com/office/powerpoint/2010/main" val="3603383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a:p>
        </p:txBody>
      </p:sp>
      <p:sp>
        <p:nvSpPr>
          <p:cNvPr id="4" name="Slide Number Placeholder 3"/>
          <p:cNvSpPr>
            <a:spLocks noGrp="1"/>
          </p:cNvSpPr>
          <p:nvPr>
            <p:ph type="sldNum" sz="quarter" idx="5"/>
          </p:nvPr>
        </p:nvSpPr>
        <p:spPr/>
        <p:txBody>
          <a:bodyPr rtlCol="0"/>
          <a:lstStyle>
            <a:defPPr>
              <a:defRPr lang="en-GB"/>
            </a:defPPr>
          </a:lstStyle>
          <a:p>
            <a:pPr rtl="0"/>
            <a:fld id="{0775476F-A808-1F46-A368-07984F6DA22E}" type="slidenum">
              <a:rPr lang="en-GB" smtClean="0"/>
              <a:t>19</a:t>
            </a:fld>
            <a:endParaRPr lang="en-GB" dirty="0"/>
          </a:p>
        </p:txBody>
      </p:sp>
    </p:spTree>
    <p:extLst>
      <p:ext uri="{BB962C8B-B14F-4D97-AF65-F5344CB8AC3E}">
        <p14:creationId xmlns:p14="http://schemas.microsoft.com/office/powerpoint/2010/main" val="2140470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20</a:t>
            </a:fld>
            <a:endParaRPr lang="en-GB"/>
          </a:p>
        </p:txBody>
      </p:sp>
    </p:spTree>
    <p:extLst>
      <p:ext uri="{BB962C8B-B14F-4D97-AF65-F5344CB8AC3E}">
        <p14:creationId xmlns:p14="http://schemas.microsoft.com/office/powerpoint/2010/main" val="2137298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2</a:t>
            </a:fld>
            <a:endParaRPr lang="en-GB"/>
          </a:p>
        </p:txBody>
      </p:sp>
    </p:spTree>
    <p:extLst>
      <p:ext uri="{BB962C8B-B14F-4D97-AF65-F5344CB8AC3E}">
        <p14:creationId xmlns:p14="http://schemas.microsoft.com/office/powerpoint/2010/main" val="198730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3</a:t>
            </a:fld>
            <a:endParaRPr lang="en-GB"/>
          </a:p>
        </p:txBody>
      </p:sp>
    </p:spTree>
    <p:extLst>
      <p:ext uri="{BB962C8B-B14F-4D97-AF65-F5344CB8AC3E}">
        <p14:creationId xmlns:p14="http://schemas.microsoft.com/office/powerpoint/2010/main" val="192123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4</a:t>
            </a:fld>
            <a:endParaRPr lang="en-GB"/>
          </a:p>
        </p:txBody>
      </p:sp>
    </p:spTree>
    <p:extLst>
      <p:ext uri="{BB962C8B-B14F-4D97-AF65-F5344CB8AC3E}">
        <p14:creationId xmlns:p14="http://schemas.microsoft.com/office/powerpoint/2010/main" val="3359663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0775476F-A808-1F46-A368-07984F6DA22E}" type="slidenum">
              <a:rPr lang="en-GB" smtClean="0"/>
              <a:t>5</a:t>
            </a:fld>
            <a:endParaRPr lang="en-GB" dirty="0"/>
          </a:p>
        </p:txBody>
      </p:sp>
    </p:spTree>
    <p:extLst>
      <p:ext uri="{BB962C8B-B14F-4D97-AF65-F5344CB8AC3E}">
        <p14:creationId xmlns:p14="http://schemas.microsoft.com/office/powerpoint/2010/main" val="3270232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defPPr>
              <a:defRPr lang="en-GB"/>
            </a:defPPr>
          </a:lstStyle>
          <a:p>
            <a:pPr rtl="0"/>
            <a:endParaRPr lang="en-GB" dirty="0"/>
          </a:p>
        </p:txBody>
      </p:sp>
      <p:sp>
        <p:nvSpPr>
          <p:cNvPr id="4" name="Slide Number Placeholder 3"/>
          <p:cNvSpPr>
            <a:spLocks noGrp="1"/>
          </p:cNvSpPr>
          <p:nvPr>
            <p:ph type="sldNum" sz="quarter" idx="5"/>
          </p:nvPr>
        </p:nvSpPr>
        <p:spPr/>
        <p:txBody>
          <a:bodyPr rtlCol="0"/>
          <a:lstStyle>
            <a:defPPr>
              <a:defRPr lang="en-GB"/>
            </a:defPPr>
          </a:lstStyle>
          <a:p>
            <a:pPr rtl="0"/>
            <a:fld id="{0775476F-A808-1F46-A368-07984F6DA22E}" type="slidenum">
              <a:rPr lang="en-GB" smtClean="0"/>
              <a:t>6</a:t>
            </a:fld>
            <a:endParaRPr lang="en-GB" dirty="0"/>
          </a:p>
        </p:txBody>
      </p:sp>
    </p:spTree>
    <p:extLst>
      <p:ext uri="{BB962C8B-B14F-4D97-AF65-F5344CB8AC3E}">
        <p14:creationId xmlns:p14="http://schemas.microsoft.com/office/powerpoint/2010/main" val="12428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8</a:t>
            </a:fld>
            <a:endParaRPr lang="en-GB"/>
          </a:p>
        </p:txBody>
      </p:sp>
    </p:spTree>
    <p:extLst>
      <p:ext uri="{BB962C8B-B14F-4D97-AF65-F5344CB8AC3E}">
        <p14:creationId xmlns:p14="http://schemas.microsoft.com/office/powerpoint/2010/main" val="1557101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9</a:t>
            </a:fld>
            <a:endParaRPr lang="en-GB"/>
          </a:p>
        </p:txBody>
      </p:sp>
    </p:spTree>
    <p:extLst>
      <p:ext uri="{BB962C8B-B14F-4D97-AF65-F5344CB8AC3E}">
        <p14:creationId xmlns:p14="http://schemas.microsoft.com/office/powerpoint/2010/main" val="952026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0775476F-A808-1F46-A368-07984F6DA22E}" type="slidenum">
              <a:rPr lang="en-GB" smtClean="0"/>
              <a:t>10</a:t>
            </a:fld>
            <a:endParaRPr lang="en-GB"/>
          </a:p>
        </p:txBody>
      </p:sp>
    </p:spTree>
    <p:extLst>
      <p:ext uri="{BB962C8B-B14F-4D97-AF65-F5344CB8AC3E}">
        <p14:creationId xmlns:p14="http://schemas.microsoft.com/office/powerpoint/2010/main" val="2151644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rtlCol="0" anchor="b">
            <a:noAutofit/>
          </a:bodyPr>
          <a:lstStyle>
            <a:lvl1pPr algn="ctr">
              <a:defRPr lang="en-GB" sz="4600"/>
            </a:lvl1pPr>
          </a:lstStyle>
          <a:p>
            <a:pPr rtl="0"/>
            <a:r>
              <a:rPr lang="en-US"/>
              <a:t>Click to edit Master title style</a:t>
            </a:r>
            <a:endParaRPr lang="en-GB"/>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rtlCol="0"/>
          <a:lstStyle>
            <a:lvl1pPr marL="0" indent="0" algn="ctr">
              <a:buNone/>
              <a:defRPr lang="en-GB" sz="2400"/>
            </a:lvl1pPr>
            <a:lvl2pPr marL="457200" indent="0" algn="ctr">
              <a:buNone/>
              <a:defRPr lang="en-GB" sz="2000"/>
            </a:lvl2pPr>
            <a:lvl3pPr marL="914400" indent="0" algn="ctr">
              <a:buNone/>
              <a:defRPr lang="en-GB" sz="1800"/>
            </a:lvl3pPr>
            <a:lvl4pPr marL="1371600" indent="0" algn="ctr">
              <a:buNone/>
              <a:defRPr lang="en-GB" sz="1600"/>
            </a:lvl4pPr>
            <a:lvl5pPr marL="1828800" indent="0" algn="ctr">
              <a:buNone/>
              <a:defRPr lang="en-GB" sz="1600"/>
            </a:lvl5pPr>
            <a:lvl6pPr marL="2286000" indent="0" algn="ctr">
              <a:buNone/>
              <a:defRPr lang="en-GB" sz="1600"/>
            </a:lvl6pPr>
            <a:lvl7pPr marL="2743200" indent="0" algn="ctr">
              <a:buNone/>
              <a:defRPr lang="en-GB" sz="1600"/>
            </a:lvl7pPr>
            <a:lvl8pPr marL="3200400" indent="0" algn="ctr">
              <a:buNone/>
              <a:defRPr lang="en-GB" sz="1600"/>
            </a:lvl8pPr>
            <a:lvl9pPr marL="3657600" indent="0" algn="ctr">
              <a:buNone/>
              <a:defRPr lang="en-GB" sz="1600"/>
            </a:lvl9pPr>
          </a:lstStyle>
          <a:p>
            <a:pPr rtl="0"/>
            <a:r>
              <a:rPr lang="en-US"/>
              <a:t>Click to edit Master subtitle style</a:t>
            </a:r>
            <a:endParaRPr lang="en-GB"/>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rtlCol="0"/>
          <a:lstStyle>
            <a:lvl1pPr algn="ctr">
              <a:defRPr lang="en-GB">
                <a:latin typeface="Baskerville" panose="02020502070401020303" pitchFamily="18" charset="0"/>
                <a:ea typeface="Baskerville" panose="02020502070401020303" pitchFamily="18" charset="0"/>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rtlCol="0"/>
          <a:lstStyle>
            <a:lvl1pPr>
              <a:defRPr lang="en-GB">
                <a:latin typeface="Gill Sans Nova Light" panose="020F0302020204030204" pitchFamily="34" charset="0"/>
                <a:cs typeface="Gill Sans Nova Light" panose="020F0302020204030204" pitchFamily="34" charset="0"/>
              </a:defRPr>
            </a:lvl1pPr>
            <a:lvl2pPr>
              <a:defRPr lang="en-GB">
                <a:latin typeface="Gill Sans Nova Light" panose="020F0302020204030204" pitchFamily="34" charset="0"/>
                <a:cs typeface="Gill Sans Nova Light" panose="020F0302020204030204" pitchFamily="34" charset="0"/>
              </a:defRPr>
            </a:lvl2pPr>
            <a:lvl3pPr>
              <a:defRPr lang="en-GB">
                <a:latin typeface="Gill Sans Nova Light" panose="020F0302020204030204" pitchFamily="34" charset="0"/>
                <a:cs typeface="Gill Sans Nova Light" panose="020F0302020204030204" pitchFamily="34" charset="0"/>
              </a:defRPr>
            </a:lvl3pPr>
            <a:lvl4pPr>
              <a:defRPr lang="en-GB">
                <a:latin typeface="Gill Sans Nova Light" panose="020F0302020204030204" pitchFamily="34" charset="0"/>
                <a:cs typeface="Gill Sans Nova Light" panose="020F0302020204030204" pitchFamily="34" charset="0"/>
              </a:defRPr>
            </a:lvl4pPr>
            <a:lvl5pPr>
              <a:defRPr lang="en-GB">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rtlCol="0"/>
          <a:lstStyle>
            <a:lvl1pPr algn="ctr">
              <a:defRPr lang="en-GB"/>
            </a:lvl1pPr>
          </a:lstStyle>
          <a:p>
            <a:pPr rtl="0"/>
            <a:r>
              <a:rPr lang="en-US"/>
              <a:t>Click to edit Master title style</a:t>
            </a:r>
            <a:endParaRPr lang="en-GB"/>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rtlCol="0"/>
          <a:lstStyle>
            <a:defPPr>
              <a:defRPr lang="en-GB"/>
            </a:defPPr>
          </a:lstStyle>
          <a:p>
            <a:pPr rtl="0"/>
            <a:r>
              <a:rPr lang="en-US"/>
              <a:t>Click to edit Master title style</a:t>
            </a:r>
            <a:endParaRPr lang="en-GB"/>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rtlCol="0" anchor="b">
            <a:normAutofit/>
          </a:bodyPr>
          <a:lstStyle>
            <a:lvl1pPr marL="0" indent="0">
              <a:buFont typeface="Arial" panose="020B0604020202020204" pitchFamily="34" charse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rtlCol="0">
            <a:normAutofit/>
          </a:bodyPr>
          <a:lstStyle>
            <a:lvl1pPr marL="228600" indent="-228600">
              <a:buClr>
                <a:srgbClr val="73292A"/>
              </a:buClr>
              <a:buFont typeface="Arial" panose="020B0604020202020204" pitchFamily="34" charset="0"/>
              <a:buChar char="•"/>
              <a:defRPr lang="en-GB" sz="1600"/>
            </a:lvl1pPr>
            <a:lvl2pPr marL="685800" indent="-228600">
              <a:buClr>
                <a:srgbClr val="73292A"/>
              </a:buClr>
              <a:buFont typeface="Arial" panose="020B0604020202020204" pitchFamily="34" charset="0"/>
              <a:buChar char="•"/>
              <a:defRPr lang="en-GB" sz="1400"/>
            </a:lvl2pPr>
            <a:lvl3pPr marL="1143000" indent="-228600">
              <a:buClr>
                <a:srgbClr val="73292A"/>
              </a:buClr>
              <a:buFont typeface="Arial" panose="020B0604020202020204" pitchFamily="34" charset="0"/>
              <a:buChar char="•"/>
              <a:defRPr lang="en-GB" sz="1200"/>
            </a:lvl3pPr>
            <a:lvl4pPr marL="1600200" indent="-228600">
              <a:buClr>
                <a:srgbClr val="73292A"/>
              </a:buClr>
              <a:buFont typeface="Arial" panose="020B0604020202020204" pitchFamily="34" charset="0"/>
              <a:buChar char="•"/>
              <a:defRPr lang="en-GB" sz="1100"/>
            </a:lvl4pPr>
            <a:lvl5pPr marL="2057400" indent="-228600">
              <a:buClr>
                <a:srgbClr val="73292A"/>
              </a:buClr>
              <a:buFont typeface="Arial" panose="020B0604020202020204" pitchFamily="34" charset="0"/>
              <a:buChar cha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rtlCol="0" anchor="b">
            <a:normAutofit/>
          </a:bodyPr>
          <a:lstStyle>
            <a:lvl1pPr marL="0" indent="0">
              <a:buFont typeface="Arial" panose="020B0604020202020204" pitchFamily="34" charse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rtlCol="0">
            <a:normAutofit/>
          </a:bodyPr>
          <a:lstStyle>
            <a:lvl1pPr>
              <a:buClr>
                <a:srgbClr val="73292A"/>
              </a:buClr>
              <a:defRPr lang="en-GB" sz="1600"/>
            </a:lvl1pPr>
            <a:lvl2pPr>
              <a:buClr>
                <a:srgbClr val="73292A"/>
              </a:buClr>
              <a:defRPr lang="en-GB" sz="1400"/>
            </a:lvl2pPr>
            <a:lvl3pPr>
              <a:buClr>
                <a:srgbClr val="73292A"/>
              </a:buClr>
              <a:defRPr lang="en-GB" sz="1200"/>
            </a:lvl3pPr>
            <a:lvl4pPr>
              <a:buClr>
                <a:srgbClr val="73292A"/>
              </a:buClr>
              <a:defRPr lang="en-GB" sz="1100"/>
            </a:lvl4pPr>
            <a:lvl5pPr>
              <a:buClr>
                <a:srgbClr val="73292A"/>
              </a:buCl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rtlCol="0" anchor="ctr">
            <a:normAutofit/>
          </a:bodyPr>
          <a:lstStyle>
            <a:lvl1pPr marL="0" indent="0" algn="ctr">
              <a:spcBef>
                <a:spcPts val="0"/>
              </a:spcBef>
              <a:buNone/>
              <a:defRPr lang="en-GB" sz="30000">
                <a:solidFill>
                  <a:schemeClr val="bg1"/>
                </a:solidFill>
                <a:latin typeface="+mj-lt"/>
              </a:defRPr>
            </a:lvl1pPr>
          </a:lstStyle>
          <a:p>
            <a:pPr lvl="0" rtl="0"/>
            <a:r>
              <a:rPr lang="en-GB"/>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rtlCol="0"/>
          <a:lstStyle>
            <a:lvl1pPr algn="ctr">
              <a:defRPr lang="en-GB"/>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rtlCol="0" anchor="b">
            <a:normAutofit/>
          </a:bodyPr>
          <a:lstStyle>
            <a:lvl1pPr marL="0" inden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rtlCol="0">
            <a:normAutofit/>
          </a:bodyPr>
          <a:lstStyle>
            <a:lvl1pPr marL="228600" indent="-228600">
              <a:buClr>
                <a:srgbClr val="73292A"/>
              </a:buClr>
              <a:buFont typeface="Arial" panose="020B0604020202020204" pitchFamily="34" charset="0"/>
              <a:buChar char="•"/>
              <a:defRPr lang="en-GB" sz="1600"/>
            </a:lvl1pPr>
            <a:lvl2pPr marL="685800" indent="-228600">
              <a:buClr>
                <a:srgbClr val="73292A"/>
              </a:buClr>
              <a:buFont typeface="Arial" panose="020B0604020202020204" pitchFamily="34" charset="0"/>
              <a:buChar char="•"/>
              <a:defRPr lang="en-GB" sz="1400"/>
            </a:lvl2pPr>
            <a:lvl3pPr marL="1143000" indent="-228600">
              <a:buClr>
                <a:srgbClr val="73292A"/>
              </a:buClr>
              <a:buFont typeface="Arial" panose="020B0604020202020204" pitchFamily="34" charset="0"/>
              <a:buChar char="•"/>
              <a:defRPr lang="en-GB" sz="1200"/>
            </a:lvl3pPr>
            <a:lvl4pPr marL="1600200" indent="-228600">
              <a:buClr>
                <a:srgbClr val="73292A"/>
              </a:buClr>
              <a:buFont typeface="Arial" panose="020B0604020202020204" pitchFamily="34" charset="0"/>
              <a:buChar char="•"/>
              <a:defRPr lang="en-GB" sz="1100"/>
            </a:lvl4pPr>
            <a:lvl5pPr marL="2057400" indent="-228600">
              <a:buClr>
                <a:srgbClr val="73292A"/>
              </a:buClr>
              <a:buFont typeface="Arial" panose="020B0604020202020204" pitchFamily="34" charset="0"/>
              <a:buChar cha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rtlCol="0" anchor="b">
            <a:normAutofit/>
          </a:bodyPr>
          <a:lstStyle>
            <a:lvl1pPr marL="0" inden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rtlCol="0">
            <a:normAutofit/>
          </a:bodyPr>
          <a:lstStyle>
            <a:lvl1pPr>
              <a:buClr>
                <a:srgbClr val="73292A"/>
              </a:buClr>
              <a:defRPr lang="en-GB" sz="1600"/>
            </a:lvl1pPr>
            <a:lvl2pPr>
              <a:buClr>
                <a:srgbClr val="73292A"/>
              </a:buClr>
              <a:defRPr lang="en-GB" sz="1400"/>
            </a:lvl2pPr>
            <a:lvl3pPr>
              <a:buClr>
                <a:srgbClr val="73292A"/>
              </a:buClr>
              <a:defRPr lang="en-GB" sz="1200"/>
            </a:lvl3pPr>
            <a:lvl4pPr>
              <a:buClr>
                <a:srgbClr val="73292A"/>
              </a:buClr>
              <a:defRPr lang="en-GB" sz="1100"/>
            </a:lvl4pPr>
            <a:lvl5pPr>
              <a:buClr>
                <a:srgbClr val="73292A"/>
              </a:buCl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rtlCol="0" anchor="b">
            <a:normAutofit/>
          </a:bodyPr>
          <a:lstStyle>
            <a:lvl1pPr marL="0" indent="0">
              <a:buNone/>
              <a:defRPr lang="en-GB" sz="2000" b="0">
                <a:latin typeface="+mj-lt"/>
              </a:defRPr>
            </a:lvl1pPr>
            <a:lvl2pPr marL="457200" indent="0">
              <a:buNone/>
              <a:defRPr lang="en-GB" sz="2000" b="1"/>
            </a:lvl2pPr>
            <a:lvl3pPr marL="914400" indent="0">
              <a:buNone/>
              <a:defRPr lang="en-GB" sz="1800" b="1"/>
            </a:lvl3pPr>
            <a:lvl4pPr marL="1371600" indent="0">
              <a:buNone/>
              <a:defRPr lang="en-GB" sz="1600" b="1"/>
            </a:lvl4pPr>
            <a:lvl5pPr marL="1828800" indent="0">
              <a:buNone/>
              <a:defRPr lang="en-GB" sz="1600" b="1"/>
            </a:lvl5pPr>
            <a:lvl6pPr marL="2286000" indent="0">
              <a:buNone/>
              <a:defRPr lang="en-GB" sz="1600" b="1"/>
            </a:lvl6pPr>
            <a:lvl7pPr marL="2743200" indent="0">
              <a:buNone/>
              <a:defRPr lang="en-GB" sz="1600" b="1"/>
            </a:lvl7pPr>
            <a:lvl8pPr marL="3200400" indent="0">
              <a:buNone/>
              <a:defRPr lang="en-GB" sz="1600" b="1"/>
            </a:lvl8pPr>
            <a:lvl9pPr marL="3657600" indent="0">
              <a:buNone/>
              <a:defRPr lang="en-GB" sz="1600" b="1"/>
            </a:lvl9pPr>
          </a:lstStyle>
          <a:p>
            <a:pPr lvl="0" rt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rtlCol="0">
            <a:normAutofit/>
          </a:bodyPr>
          <a:lstStyle>
            <a:lvl1pPr>
              <a:buClr>
                <a:srgbClr val="73292A"/>
              </a:buClr>
              <a:defRPr lang="en-GB" sz="1600"/>
            </a:lvl1pPr>
            <a:lvl2pPr>
              <a:buClr>
                <a:srgbClr val="73292A"/>
              </a:buClr>
              <a:defRPr lang="en-GB" sz="1400"/>
            </a:lvl2pPr>
            <a:lvl3pPr>
              <a:buClr>
                <a:srgbClr val="73292A"/>
              </a:buClr>
              <a:defRPr lang="en-GB" sz="1200"/>
            </a:lvl3pPr>
            <a:lvl4pPr>
              <a:buClr>
                <a:srgbClr val="73292A"/>
              </a:buClr>
              <a:defRPr lang="en-GB" sz="1100"/>
            </a:lvl4pPr>
            <a:lvl5pPr>
              <a:buClr>
                <a:srgbClr val="73292A"/>
              </a:buClr>
              <a:defRPr lang="en-GB" sz="11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rtlCol="0"/>
          <a:lstStyle>
            <a:lvl1pPr algn="ctr">
              <a:defRPr lang="en-GB"/>
            </a:lvl1pPr>
          </a:lstStyle>
          <a:p>
            <a:pPr rtl="0"/>
            <a:r>
              <a:rPr lang="en-US"/>
              <a:t>Click to edit Master title style</a:t>
            </a:r>
            <a:endParaRPr lang="en-GB"/>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rtlCol="0" anchor="ctr">
            <a:normAutofit/>
          </a:bodyPr>
          <a:lstStyle>
            <a:lvl1pPr marL="0" indent="0" algn="l">
              <a:lnSpc>
                <a:spcPct val="150000"/>
              </a:lnSpc>
              <a:buNone/>
              <a:defRPr lang="en-GB" sz="2400">
                <a:latin typeface="Gill Sans Nova Light" panose="020F0302020204030204" pitchFamily="34" charset="0"/>
                <a:cs typeface="Gill Sans Nova Light" panose="020F0302020204030204" pitchFamily="34" charset="0"/>
              </a:defRPr>
            </a:lvl1pPr>
            <a:lvl2pPr algn="l">
              <a:lnSpc>
                <a:spcPct val="150000"/>
              </a:lnSpc>
              <a:defRPr lang="en-GB" sz="2000">
                <a:latin typeface="Gill Sans Nova Light" panose="020F0302020204030204" pitchFamily="34" charset="0"/>
                <a:cs typeface="Gill Sans Nova Light" panose="020F0302020204030204" pitchFamily="34" charset="0"/>
              </a:defRPr>
            </a:lvl2pPr>
            <a:lvl3pPr algn="ctr">
              <a:defRPr lang="en-GB" sz="1600">
                <a:latin typeface="Gill Sans Nova Light" panose="020F0302020204030204" pitchFamily="34" charset="0"/>
                <a:cs typeface="Gill Sans Nova Light" panose="020F0302020204030204" pitchFamily="34" charset="0"/>
              </a:defRPr>
            </a:lvl3pPr>
            <a:lvl4pPr algn="ctr">
              <a:defRPr lang="en-GB" sz="1400">
                <a:latin typeface="Gill Sans Nova Light" panose="020F0302020204030204" pitchFamily="34" charset="0"/>
                <a:cs typeface="Gill Sans Nova Light" panose="020F0302020204030204" pitchFamily="34" charset="0"/>
              </a:defRPr>
            </a:lvl4pPr>
            <a:lvl5pPr algn="ctr">
              <a:defRPr lang="en-GB" sz="1400">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rtlCol="0"/>
          <a:lstStyle>
            <a:lvl1pPr algn="ctr">
              <a:defRPr lang="en-GB"/>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rtlCol="0"/>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rtlCol="0"/>
          <a:lstStyle>
            <a:lvl1pPr algn="ctr">
              <a:defRPr lang="en-GB"/>
            </a:lvl1pPr>
          </a:lstStyle>
          <a:p>
            <a:pPr rtl="0"/>
            <a:r>
              <a:rPr lang="en-US"/>
              <a:t>Click to edit Master title style</a:t>
            </a:r>
            <a:endParaRPr lang="en-GB"/>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rtlCol="0" anchor="b"/>
          <a:lstStyle>
            <a:lvl1pPr>
              <a:defRPr lang="en-GB" sz="3200"/>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rtlCol="0"/>
          <a:lstStyle>
            <a:lvl1pPr>
              <a:defRPr lang="en-GB" sz="3200"/>
            </a:lvl1pPr>
            <a:lvl2pPr>
              <a:defRPr lang="en-GB" sz="2800"/>
            </a:lvl2pPr>
            <a:lvl3pPr>
              <a:defRPr lang="en-GB" sz="2400"/>
            </a:lvl3pPr>
            <a:lvl4pPr>
              <a:defRPr lang="en-GB" sz="2000"/>
            </a:lvl4pPr>
            <a:lvl5pPr>
              <a:defRPr lang="en-GB" sz="2000"/>
            </a:lvl5pPr>
            <a:lvl6pPr>
              <a:defRPr lang="en-GB" sz="2000"/>
            </a:lvl6pPr>
            <a:lvl7pPr>
              <a:defRPr lang="en-GB" sz="2000"/>
            </a:lvl7pPr>
            <a:lvl8pPr>
              <a:defRPr lang="en-GB" sz="2000"/>
            </a:lvl8pPr>
            <a:lvl9pPr>
              <a:defRPr lang="en-GB"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rtlCol="0" anchor="b"/>
          <a:lstStyle>
            <a:lvl1pPr>
              <a:defRPr lang="en-GB" sz="3200"/>
            </a:lvl1pPr>
          </a:lstStyle>
          <a:p>
            <a:pPr rtl="0"/>
            <a:r>
              <a:rPr lang="en-US"/>
              <a:t>Click to edit Master title style</a:t>
            </a:r>
            <a:endParaRPr lang="en-GB"/>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rtlCol="0"/>
          <a:lstStyle>
            <a:lvl1pPr marL="0" indent="0">
              <a:buNone/>
              <a:defRPr lang="en-GB" sz="3200"/>
            </a:lvl1pPr>
            <a:lvl2pPr marL="457200" indent="0">
              <a:buNone/>
              <a:defRPr lang="en-GB" sz="2800"/>
            </a:lvl2pPr>
            <a:lvl3pPr marL="914400" indent="0">
              <a:buNone/>
              <a:defRPr lang="en-GB" sz="2400"/>
            </a:lvl3pPr>
            <a:lvl4pPr marL="1371600" indent="0">
              <a:buNone/>
              <a:defRPr lang="en-GB" sz="2000"/>
            </a:lvl4pPr>
            <a:lvl5pPr marL="1828800" indent="0">
              <a:buNone/>
              <a:defRPr lang="en-GB" sz="2000"/>
            </a:lvl5pPr>
            <a:lvl6pPr marL="2286000" indent="0">
              <a:buNone/>
              <a:defRPr lang="en-GB" sz="2000"/>
            </a:lvl6pPr>
            <a:lvl7pPr marL="2743200" indent="0">
              <a:buNone/>
              <a:defRPr lang="en-GB" sz="2000"/>
            </a:lvl7pPr>
            <a:lvl8pPr marL="3200400" indent="0">
              <a:buNone/>
              <a:defRPr lang="en-GB" sz="2000"/>
            </a:lvl8pPr>
            <a:lvl9pPr marL="3657600" indent="0">
              <a:buNone/>
              <a:defRPr lang="en-GB" sz="2000"/>
            </a:lvl9pPr>
          </a:lstStyle>
          <a:p>
            <a:pPr rtl="0"/>
            <a:r>
              <a:rPr lang="en-US"/>
              <a:t>Click icon to add picture</a:t>
            </a:r>
            <a:endParaRPr lang="en-GB"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rtlCol="0"/>
          <a:lstStyle>
            <a:lvl1pPr marL="0" indent="0">
              <a:buNone/>
              <a:defRPr lang="en-GB" sz="1600"/>
            </a:lvl1pPr>
            <a:lvl2pPr marL="457200" indent="0">
              <a:buNone/>
              <a:defRPr lang="en-GB" sz="1400"/>
            </a:lvl2pPr>
            <a:lvl3pPr marL="914400" indent="0">
              <a:buNone/>
              <a:defRPr lang="en-GB" sz="1200"/>
            </a:lvl3pPr>
            <a:lvl4pPr marL="1371600" indent="0">
              <a:buNone/>
              <a:defRPr lang="en-GB" sz="1000"/>
            </a:lvl4pPr>
            <a:lvl5pPr marL="1828800" indent="0">
              <a:buNone/>
              <a:defRPr lang="en-GB" sz="1000"/>
            </a:lvl5pPr>
            <a:lvl6pPr marL="2286000" indent="0">
              <a:buNone/>
              <a:defRPr lang="en-GB" sz="1000"/>
            </a:lvl6pPr>
            <a:lvl7pPr marL="2743200" indent="0">
              <a:buNone/>
              <a:defRPr lang="en-GB" sz="1000"/>
            </a:lvl7pPr>
            <a:lvl8pPr marL="3200400" indent="0">
              <a:buNone/>
              <a:defRPr lang="en-GB" sz="1000"/>
            </a:lvl8pPr>
            <a:lvl9pPr marL="3657600" indent="0">
              <a:buNone/>
              <a:defRPr lang="en-GB" sz="1000"/>
            </a:lvl9pPr>
          </a:lstStyle>
          <a:p>
            <a:pPr lvl="0" rt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rtlCol="0"/>
          <a:lstStyle>
            <a:defPPr>
              <a:defRPr lang="en-GB"/>
            </a:defPPr>
          </a:lstStyle>
          <a:p>
            <a:pPr rtl="0"/>
            <a:r>
              <a:rPr lang="en-US"/>
              <a:t>Click to edit Master title style</a:t>
            </a:r>
            <a:endParaRPr lang="en-GB"/>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rtlCol="0"/>
          <a:lstStyle>
            <a:defPPr>
              <a:defRPr lang="en-GB"/>
            </a:defPPr>
          </a:lstStyle>
          <a:p>
            <a:pPr rtl="0"/>
            <a:r>
              <a:rPr lang="en-GB"/>
              <a:t>Presentation title</a:t>
            </a:r>
            <a:endParaRPr lang="en-GB"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a:t>
            </a:fld>
            <a:endParaRPr lang="en-GB"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rtlCol="0">
            <a:normAutofit/>
          </a:bodyPr>
          <a:lstStyle>
            <a:lvl1pPr marL="0" indent="0">
              <a:lnSpc>
                <a:spcPct val="150000"/>
              </a:lnSpc>
              <a:buClr>
                <a:srgbClr val="73292A"/>
              </a:buClr>
              <a:buNone/>
              <a:defRPr lang="en-GB" sz="2400"/>
            </a:lvl1pPr>
            <a:lvl2pPr marL="228600">
              <a:buClr>
                <a:srgbClr val="73292A"/>
              </a:buClr>
              <a:defRPr lang="en-GB" sz="2000"/>
            </a:lvl2pPr>
            <a:lvl3pPr marL="685800">
              <a:buClr>
                <a:srgbClr val="73292A"/>
              </a:buClr>
              <a:defRPr lang="en-GB" sz="1800"/>
            </a:lvl3pPr>
            <a:lvl4pPr marL="1143000">
              <a:buClr>
                <a:srgbClr val="73292A"/>
              </a:buClr>
              <a:defRPr lang="en-GB" sz="1600"/>
            </a:lvl4pPr>
            <a:lvl5pPr marL="1600200">
              <a:buClr>
                <a:srgbClr val="73292A"/>
              </a:buClr>
              <a:defRPr lang="en-GB" sz="16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rtlCol="0" anchor="ctr">
            <a:normAutofit/>
          </a:bodyPr>
          <a:lstStyle>
            <a:lvl1pPr marL="0" indent="0" algn="ctr">
              <a:spcBef>
                <a:spcPts val="0"/>
              </a:spcBef>
              <a:buNone/>
              <a:defRPr lang="en-GB" sz="30000">
                <a:solidFill>
                  <a:schemeClr val="bg1"/>
                </a:solidFill>
                <a:latin typeface="+mj-lt"/>
              </a:defRPr>
            </a:lvl1pPr>
          </a:lstStyle>
          <a:p>
            <a:pPr lvl="0" rtl="0"/>
            <a:r>
              <a:rPr lang="en-GB"/>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rtlCol="0"/>
          <a:lstStyle>
            <a:lvl1pPr algn="ctr">
              <a:defRPr lang="en-GB">
                <a:latin typeface="Baskerville" panose="02020502070401020303" pitchFamily="18" charset="0"/>
                <a:ea typeface="Baskerville" panose="02020502070401020303" pitchFamily="18" charset="0"/>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rtlCol="0">
            <a:normAutofit/>
          </a:bodyPr>
          <a:lstStyle>
            <a:lvl1pPr marL="0" indent="0" algn="ctr">
              <a:lnSpc>
                <a:spcPct val="100000"/>
              </a:lnSpc>
              <a:buNone/>
              <a:defRPr lang="en-GB" sz="2000">
                <a:latin typeface="Gill Sans Nova Light" panose="020F0302020204030204" pitchFamily="34" charset="0"/>
                <a:cs typeface="Gill Sans Nova Light" panose="020F0302020204030204" pitchFamily="34" charset="0"/>
              </a:defRPr>
            </a:lvl1pPr>
            <a:lvl2pPr algn="ctr">
              <a:lnSpc>
                <a:spcPct val="100000"/>
              </a:lnSpc>
              <a:defRPr lang="en-GB" sz="1800">
                <a:latin typeface="Gill Sans Nova Light" panose="020F0302020204030204" pitchFamily="34" charset="0"/>
                <a:cs typeface="Gill Sans Nova Light" panose="020F0302020204030204" pitchFamily="34" charset="0"/>
              </a:defRPr>
            </a:lvl2pPr>
            <a:lvl3pPr algn="ctr">
              <a:defRPr lang="en-GB" sz="1600">
                <a:latin typeface="Gill Sans Nova Light" panose="020F0302020204030204" pitchFamily="34" charset="0"/>
                <a:cs typeface="Gill Sans Nova Light" panose="020F0302020204030204" pitchFamily="34" charset="0"/>
              </a:defRPr>
            </a:lvl3pPr>
            <a:lvl4pPr algn="ctr">
              <a:defRPr lang="en-GB" sz="1400">
                <a:latin typeface="Gill Sans Nova Light" panose="020F0302020204030204" pitchFamily="34" charset="0"/>
                <a:cs typeface="Gill Sans Nova Light" panose="020F0302020204030204" pitchFamily="34" charset="0"/>
              </a:defRPr>
            </a:lvl4pPr>
            <a:lvl5pPr algn="ctr">
              <a:defRPr lang="en-GB" sz="1400">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rtlCol="0" anchor="b">
            <a:normAutofit/>
          </a:bodyPr>
          <a:lstStyle>
            <a:lvl1pPr algn="ctr">
              <a:defRPr lang="en-GB" sz="4400"/>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rtlCol="0" anchor="ctr"/>
          <a:lstStyle>
            <a:lvl1pPr marL="0" indent="0" algn="ctr">
              <a:buNone/>
              <a:defRPr lang="en-GB" sz="2400">
                <a:solidFill>
                  <a:schemeClr val="tx1">
                    <a:tint val="75000"/>
                  </a:schemeClr>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en-GB">
                <a:latin typeface="Baskerville" panose="02020502070401020303" pitchFamily="18" charset="0"/>
                <a:ea typeface="Baskerville" panose="02020502070401020303" pitchFamily="18" charset="0"/>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rtlCol="0"/>
          <a:lstStyle>
            <a:lvl1pPr>
              <a:defRPr lang="en-GB">
                <a:latin typeface="Gill Sans Nova Light" panose="020F0302020204030204" pitchFamily="34" charset="0"/>
                <a:cs typeface="Gill Sans Nova Light" panose="020F0302020204030204" pitchFamily="34" charset="0"/>
              </a:defRPr>
            </a:lvl1pPr>
            <a:lvl2pPr>
              <a:defRPr lang="en-GB">
                <a:latin typeface="Gill Sans Nova Light" panose="020F0302020204030204" pitchFamily="34" charset="0"/>
                <a:cs typeface="Gill Sans Nova Light" panose="020F0302020204030204" pitchFamily="34" charset="0"/>
              </a:defRPr>
            </a:lvl2pPr>
            <a:lvl3pPr>
              <a:defRPr lang="en-GB">
                <a:latin typeface="Gill Sans Nova Light" panose="020F0302020204030204" pitchFamily="34" charset="0"/>
                <a:cs typeface="Gill Sans Nova Light" panose="020F0302020204030204" pitchFamily="34" charset="0"/>
              </a:defRPr>
            </a:lvl3pPr>
            <a:lvl4pPr>
              <a:defRPr lang="en-GB">
                <a:latin typeface="Gill Sans Nova Light" panose="020F0302020204030204" pitchFamily="34" charset="0"/>
                <a:cs typeface="Gill Sans Nova Light" panose="020F0302020204030204" pitchFamily="34" charset="0"/>
              </a:defRPr>
            </a:lvl4pPr>
            <a:lvl5pPr>
              <a:defRPr lang="en-GB">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rtlCol="0"/>
          <a:lstStyle>
            <a:lvl1pPr algn="ctr">
              <a:defRPr lang="en-GB">
                <a:latin typeface="Baskerville" panose="02020502070401020303" pitchFamily="18" charset="0"/>
                <a:ea typeface="Baskerville" panose="02020502070401020303" pitchFamily="18" charset="0"/>
              </a:defRPr>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rtlCol="0"/>
          <a:lstStyle>
            <a:lvl1pPr>
              <a:defRPr lang="en-GB">
                <a:latin typeface="Gill Sans Nova Light" panose="020F0302020204030204" pitchFamily="34" charset="0"/>
                <a:cs typeface="Gill Sans Nova Light" panose="020F0302020204030204" pitchFamily="34" charset="0"/>
              </a:defRPr>
            </a:lvl1pPr>
            <a:lvl2pPr>
              <a:defRPr lang="en-GB">
                <a:latin typeface="Gill Sans Nova Light" panose="020F0302020204030204" pitchFamily="34" charset="0"/>
                <a:cs typeface="Gill Sans Nova Light" panose="020F0302020204030204" pitchFamily="34" charset="0"/>
              </a:defRPr>
            </a:lvl2pPr>
            <a:lvl3pPr>
              <a:defRPr lang="en-GB">
                <a:latin typeface="Gill Sans Nova Light" panose="020F0302020204030204" pitchFamily="34" charset="0"/>
                <a:cs typeface="Gill Sans Nova Light" panose="020F0302020204030204" pitchFamily="34" charset="0"/>
              </a:defRPr>
            </a:lvl3pPr>
            <a:lvl4pPr>
              <a:defRPr lang="en-GB">
                <a:latin typeface="Gill Sans Nova Light" panose="020F0302020204030204" pitchFamily="34" charset="0"/>
                <a:cs typeface="Gill Sans Nova Light" panose="020F0302020204030204" pitchFamily="34" charset="0"/>
              </a:defRPr>
            </a:lvl4pPr>
            <a:lvl5pPr>
              <a:defRPr lang="en-GB">
                <a:latin typeface="Gill Sans Nova Light" panose="020F0302020204030204" pitchFamily="34" charset="0"/>
                <a:cs typeface="Gill Sans Nova Light" panose="020F0302020204030204" pitchFamily="34" charset="0"/>
              </a:defRPr>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rtlCol="0" anchor="t">
            <a:normAutofit/>
          </a:bodyPr>
          <a:lstStyle>
            <a:lvl1pPr algn="ctr">
              <a:defRPr lang="en-GB" sz="4400"/>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rtlCol="0" anchor="ctr"/>
          <a:lstStyle>
            <a:lvl1pPr marL="0" indent="0" algn="ctr">
              <a:buNone/>
              <a:defRPr lang="en-GB" sz="2400">
                <a:solidFill>
                  <a:schemeClr val="accent3"/>
                </a:solidFill>
              </a:defRPr>
            </a:lvl1pPr>
            <a:lvl2pPr marL="457200" indent="0">
              <a:buNone/>
              <a:defRPr lang="en-GB" sz="2000">
                <a:solidFill>
                  <a:schemeClr val="tx1">
                    <a:tint val="75000"/>
                  </a:schemeClr>
                </a:solidFill>
              </a:defRPr>
            </a:lvl2pPr>
            <a:lvl3pPr marL="914400" indent="0">
              <a:buNone/>
              <a:defRPr lang="en-GB" sz="1800">
                <a:solidFill>
                  <a:schemeClr val="tx1">
                    <a:tint val="75000"/>
                  </a:schemeClr>
                </a:solidFill>
              </a:defRPr>
            </a:lvl3pPr>
            <a:lvl4pPr marL="1371600" indent="0">
              <a:buNone/>
              <a:defRPr lang="en-GB" sz="1600">
                <a:solidFill>
                  <a:schemeClr val="tx1">
                    <a:tint val="75000"/>
                  </a:schemeClr>
                </a:solidFill>
              </a:defRPr>
            </a:lvl4pPr>
            <a:lvl5pPr marL="1828800" indent="0">
              <a:buNone/>
              <a:defRPr lang="en-GB" sz="1600">
                <a:solidFill>
                  <a:schemeClr val="tx1">
                    <a:tint val="75000"/>
                  </a:schemeClr>
                </a:solidFill>
              </a:defRPr>
            </a:lvl5pPr>
            <a:lvl6pPr marL="2286000" indent="0">
              <a:buNone/>
              <a:defRPr lang="en-GB" sz="1600">
                <a:solidFill>
                  <a:schemeClr val="tx1">
                    <a:tint val="75000"/>
                  </a:schemeClr>
                </a:solidFill>
              </a:defRPr>
            </a:lvl6pPr>
            <a:lvl7pPr marL="2743200" indent="0">
              <a:buNone/>
              <a:defRPr lang="en-GB" sz="1600">
                <a:solidFill>
                  <a:schemeClr val="tx1">
                    <a:tint val="75000"/>
                  </a:schemeClr>
                </a:solidFill>
              </a:defRPr>
            </a:lvl7pPr>
            <a:lvl8pPr marL="3200400" indent="0">
              <a:buNone/>
              <a:defRPr lang="en-GB" sz="1600">
                <a:solidFill>
                  <a:schemeClr val="tx1">
                    <a:tint val="75000"/>
                  </a:schemeClr>
                </a:solidFill>
              </a:defRPr>
            </a:lvl8pPr>
            <a:lvl9pPr marL="3657600" indent="0">
              <a:buNone/>
              <a:defRPr lang="en-GB" sz="1600">
                <a:solidFill>
                  <a:schemeClr val="tx1">
                    <a:tint val="75000"/>
                  </a:schemeClr>
                </a:solidFill>
              </a:defRPr>
            </a:lvl9pPr>
          </a:lstStyle>
          <a:p>
            <a:pPr lvl="0" rt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rtlCol="0">
            <a:noAutofit/>
          </a:bodyPr>
          <a:lstStyle>
            <a:lvl1pPr marL="0" indent="0">
              <a:buNone/>
              <a:defRPr lang="en-GB" sz="14000" b="1">
                <a:solidFill>
                  <a:schemeClr val="tx2"/>
                </a:solidFill>
                <a:latin typeface="+mj-lt"/>
              </a:defRPr>
            </a:lvl1pPr>
          </a:lstStyle>
          <a:p>
            <a:pPr lvl="0" rtl="0"/>
            <a:r>
              <a:rPr lang="en-GB"/>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rtlCol="0">
            <a:noAutofit/>
          </a:bodyPr>
          <a:lstStyle>
            <a:lvl1pPr marL="0" indent="0">
              <a:buNone/>
              <a:defRPr lang="en-GB" sz="14000" b="1">
                <a:solidFill>
                  <a:schemeClr val="tx2"/>
                </a:solidFill>
                <a:latin typeface="+mj-lt"/>
              </a:defRPr>
            </a:lvl1pPr>
          </a:lstStyle>
          <a:p>
            <a:pPr lvl="0" rtl="0"/>
            <a:r>
              <a:rPr lang="en-GB"/>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ised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en-GB"/>
            </a:lvl1pPr>
          </a:lstStyle>
          <a:p>
            <a:pPr rtl="0"/>
            <a:r>
              <a:rPr lang="en-US"/>
              <a:t>Click to edit Master title style</a:t>
            </a:r>
            <a:endParaRPr lang="en-GB"/>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rtlCol="0" anchor="ctr">
            <a:noAutofit/>
          </a:bodyPr>
          <a:lstStyle>
            <a:lvl1pPr marL="0" indent="0" algn="ctr">
              <a:lnSpc>
                <a:spcPct val="100000"/>
              </a:lnSpc>
              <a:spcBef>
                <a:spcPts val="0"/>
              </a:spcBef>
              <a:buNone/>
              <a:defRPr lang="en-GB" sz="2000">
                <a:latin typeface="Gill Sans Nova" panose="020B0602020104020203" pitchFamily="34" charset="0"/>
              </a:defRPr>
            </a:lvl1pPr>
          </a:lstStyle>
          <a:p>
            <a:pPr lvl="0" rt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rtlCol="0" anchor="ctr">
            <a:noAutofit/>
          </a:bodyPr>
          <a:lstStyle>
            <a:lvl1pPr marL="0" indent="0" algn="ctr">
              <a:lnSpc>
                <a:spcPct val="100000"/>
              </a:lnSpc>
              <a:spcBef>
                <a:spcPts val="0"/>
              </a:spcBef>
              <a:buNone/>
              <a:defRPr lang="en-GB" sz="1600">
                <a:latin typeface="+mn-lt"/>
              </a:defRPr>
            </a:lvl1pPr>
          </a:lstStyle>
          <a:p>
            <a:pPr lvl="0" rt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rtlCol="0" anchor="ctr">
            <a:noAutofit/>
          </a:bodyPr>
          <a:lstStyle>
            <a:lvl1pPr marL="0" indent="0" algn="ctr">
              <a:lnSpc>
                <a:spcPct val="100000"/>
              </a:lnSpc>
              <a:spcBef>
                <a:spcPts val="0"/>
              </a:spcBef>
              <a:buNone/>
              <a:defRPr lang="en-GB" sz="2000">
                <a:latin typeface="Gill Sans Nova" panose="020B0602020104020203" pitchFamily="34" charset="0"/>
              </a:defRPr>
            </a:lvl1pPr>
          </a:lstStyle>
          <a:p>
            <a:pPr lvl="0" rt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rtlCol="0" anchor="ctr">
            <a:noAutofit/>
          </a:bodyPr>
          <a:lstStyle>
            <a:lvl1pPr marL="0" indent="0" algn="ctr">
              <a:lnSpc>
                <a:spcPct val="100000"/>
              </a:lnSpc>
              <a:spcBef>
                <a:spcPts val="0"/>
              </a:spcBef>
              <a:buNone/>
              <a:defRPr lang="en-GB" sz="1600">
                <a:latin typeface="+mn-lt"/>
              </a:defRPr>
            </a:lvl1pPr>
          </a:lstStyle>
          <a:p>
            <a:pPr lvl="0" rt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rtlCol="0" anchor="ctr">
            <a:noAutofit/>
          </a:bodyPr>
          <a:lstStyle>
            <a:lvl1pPr marL="0" indent="0" algn="ctr">
              <a:lnSpc>
                <a:spcPct val="100000"/>
              </a:lnSpc>
              <a:spcBef>
                <a:spcPts val="0"/>
              </a:spcBef>
              <a:buNone/>
              <a:defRPr lang="en-GB" sz="2000">
                <a:latin typeface="Gill Sans Nova" panose="020B0602020104020203" pitchFamily="34" charset="0"/>
              </a:defRPr>
            </a:lvl1pPr>
          </a:lstStyle>
          <a:p>
            <a:pPr lvl="0" rt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rtlCol="0" anchor="ctr">
            <a:noAutofit/>
          </a:bodyPr>
          <a:lstStyle>
            <a:lvl1pPr marL="0" indent="0" algn="ctr">
              <a:lnSpc>
                <a:spcPct val="100000"/>
              </a:lnSpc>
              <a:spcBef>
                <a:spcPts val="0"/>
              </a:spcBef>
              <a:buNone/>
              <a:defRPr lang="en-GB" sz="1600">
                <a:latin typeface="+mn-lt"/>
              </a:defRPr>
            </a:lvl1pPr>
          </a:lstStyle>
          <a:p>
            <a:pPr lvl="0" rt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rtlCol="0" anchor="ctr">
            <a:noAutofit/>
          </a:bodyPr>
          <a:lstStyle>
            <a:lvl1pPr marL="0" indent="0" algn="ctr">
              <a:lnSpc>
                <a:spcPct val="100000"/>
              </a:lnSpc>
              <a:spcBef>
                <a:spcPts val="0"/>
              </a:spcBef>
              <a:buNone/>
              <a:defRPr lang="en-GB" sz="2000">
                <a:latin typeface="Gill Sans Nova" panose="020B0602020104020203" pitchFamily="34" charset="0"/>
              </a:defRPr>
            </a:lvl1pPr>
          </a:lstStyle>
          <a:p>
            <a:pPr lvl="0" rt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rtlCol="0" anchor="ctr">
            <a:noAutofit/>
          </a:bodyPr>
          <a:lstStyle>
            <a:lvl1pPr marL="0" indent="0" algn="ctr">
              <a:lnSpc>
                <a:spcPct val="100000"/>
              </a:lnSpc>
              <a:spcBef>
                <a:spcPts val="0"/>
              </a:spcBef>
              <a:buNone/>
              <a:defRPr lang="en-GB" sz="1600">
                <a:latin typeface="+mn-lt"/>
              </a:defRPr>
            </a:lvl1pPr>
          </a:lstStyle>
          <a:p>
            <a:pPr lvl="0" rt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stStyle>
          <a:p>
            <a:pPr algn="ctr" rtl="0"/>
            <a:endParaRPr lang="en-GB"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rtlCol="0"/>
          <a:lstStyle>
            <a:lvl1pPr algn="ctr">
              <a:defRPr lang="en-GB"/>
            </a:lvl1pPr>
          </a:lstStyle>
          <a:p>
            <a:pPr rtl="0"/>
            <a:r>
              <a:rPr lang="en-US"/>
              <a:t>Click to edit Master title style</a:t>
            </a:r>
            <a:endParaRPr lang="en-GB"/>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rtlCol="0" anchor="ctr">
            <a:normAutofit/>
          </a:bodyPr>
          <a:lstStyle>
            <a:lvl1pPr marL="0" indent="0" algn="ctr">
              <a:buNone/>
              <a:defRPr lang="en-GB" sz="1800"/>
            </a:lvl1pPr>
          </a:lstStyle>
          <a:p>
            <a:pPr rtl="0"/>
            <a:r>
              <a:rPr lang="en-US"/>
              <a:t>Click icon to add picture</a:t>
            </a:r>
            <a:endParaRPr lang="en-GB"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rtlCol="0" anchor="ctr">
            <a:noAutofit/>
          </a:bodyPr>
          <a:lstStyle>
            <a:lvl1pPr marL="0" indent="0" algn="ctr">
              <a:lnSpc>
                <a:spcPct val="100000"/>
              </a:lnSpc>
              <a:spcBef>
                <a:spcPts val="0"/>
              </a:spcBef>
              <a:buNone/>
              <a:defRPr lang="en-GB" sz="1600" spc="20" baseline="0">
                <a:latin typeface="Gill Sans Nova" panose="020B0602020104020203" pitchFamily="34" charset="0"/>
              </a:defRPr>
            </a:lvl1pPr>
          </a:lstStyle>
          <a:p>
            <a:pPr lvl="0" rt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rtlCol="0" anchor="ctr">
            <a:noAutofit/>
          </a:bodyPr>
          <a:lstStyle>
            <a:lvl1pPr marL="0" indent="0" algn="ctr">
              <a:lnSpc>
                <a:spcPct val="100000"/>
              </a:lnSpc>
              <a:spcBef>
                <a:spcPts val="0"/>
              </a:spcBef>
              <a:buNone/>
              <a:defRPr lang="en-GB" sz="1400" spc="20" baseline="0">
                <a:latin typeface="+mn-lt"/>
              </a:defRPr>
            </a:lvl1pPr>
          </a:lstStyle>
          <a:p>
            <a:pPr lvl="0" rt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rtlCol="0"/>
          <a:lstStyle>
            <a:defPPr>
              <a:defRPr lang="en-GB"/>
            </a:defPPr>
          </a:lstStyle>
          <a:p>
            <a:pPr rtl="0"/>
            <a:r>
              <a:rPr lang="en-GB"/>
              <a:t>Presentation title</a:t>
            </a:r>
            <a:endParaRPr lang="en-GB"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defPPr>
              <a:defRPr lang="en-GB"/>
            </a:def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defPPr>
              <a:defRPr lang="en-GB"/>
            </a:def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lang="en-GB" sz="1200">
                <a:solidFill>
                  <a:schemeClr val="tx1"/>
                </a:solidFill>
                <a:latin typeface="Gill Sans Nova Light" panose="020F0302020204030204" pitchFamily="34" charset="0"/>
                <a:cs typeface="Gill Sans Nova Light" panose="020F0302020204030204" pitchFamily="34" charset="0"/>
              </a:defRPr>
            </a:lvl1pPr>
          </a:lstStyle>
          <a:p>
            <a:pPr rtl="0"/>
            <a:r>
              <a:rPr lang="en-GB"/>
              <a:t>Presentation title</a:t>
            </a:r>
            <a:endParaRPr lang="en-GB"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lang="en-GB" sz="1200">
                <a:solidFill>
                  <a:schemeClr val="tx1"/>
                </a:solidFill>
                <a:latin typeface="Gill Sans Nova Light" panose="020F0302020204030204" pitchFamily="34" charset="0"/>
                <a:cs typeface="Gill Sans Nova Light" panose="020F0302020204030204" pitchFamily="34" charset="0"/>
              </a:defRPr>
            </a:lvl1pPr>
          </a:lstStyle>
          <a:p>
            <a:pPr rtl="0"/>
            <a:fld id="{294A09A9-5501-47C1-A89A-A340965A2BE2}" type="slidenum">
              <a:rPr lang="en-GB" smtClean="0"/>
              <a:pPr/>
              <a:t>‹#›</a:t>
            </a:fld>
            <a:endParaRPr lang="en-GB"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lang="en-GB"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lang="en-GB"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lang="en-GB"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lang="en-GB"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lang="en-GB"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lang="en-GB"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9pPr>
    </p:bodyStyle>
    <p:otherStyle>
      <a:defPPr>
        <a:defRPr lang="en-GB"/>
      </a:defPPr>
      <a:lvl1pPr marL="0" algn="l" defTabSz="914400" rtl="0" eaLnBrk="1" latinLnBrk="0" hangingPunct="1">
        <a:defRPr lang="en-GB" sz="1800" kern="1200">
          <a:solidFill>
            <a:schemeClr val="tx1"/>
          </a:solidFill>
          <a:latin typeface="+mn-lt"/>
          <a:ea typeface="+mn-ea"/>
          <a:cs typeface="+mn-cs"/>
        </a:defRPr>
      </a:lvl1pPr>
      <a:lvl2pPr marL="457200" algn="l" defTabSz="914400" rtl="0" eaLnBrk="1" latinLnBrk="0" hangingPunct="1">
        <a:defRPr lang="en-GB" sz="1800" kern="1200">
          <a:solidFill>
            <a:schemeClr val="tx1"/>
          </a:solidFill>
          <a:latin typeface="+mn-lt"/>
          <a:ea typeface="+mn-ea"/>
          <a:cs typeface="+mn-cs"/>
        </a:defRPr>
      </a:lvl2pPr>
      <a:lvl3pPr marL="914400" algn="l" defTabSz="914400" rtl="0" eaLnBrk="1" latinLnBrk="0" hangingPunct="1">
        <a:defRPr lang="en-GB" sz="1800" kern="1200">
          <a:solidFill>
            <a:schemeClr val="tx1"/>
          </a:solidFill>
          <a:latin typeface="+mn-lt"/>
          <a:ea typeface="+mn-ea"/>
          <a:cs typeface="+mn-cs"/>
        </a:defRPr>
      </a:lvl3pPr>
      <a:lvl4pPr marL="1371600" algn="l" defTabSz="914400" rtl="0" eaLnBrk="1" latinLnBrk="0" hangingPunct="1">
        <a:defRPr lang="en-GB" sz="1800" kern="1200">
          <a:solidFill>
            <a:schemeClr val="tx1"/>
          </a:solidFill>
          <a:latin typeface="+mn-lt"/>
          <a:ea typeface="+mn-ea"/>
          <a:cs typeface="+mn-cs"/>
        </a:defRPr>
      </a:lvl4pPr>
      <a:lvl5pPr marL="1828800" algn="l" defTabSz="914400" rtl="0" eaLnBrk="1" latinLnBrk="0" hangingPunct="1">
        <a:defRPr lang="en-GB" sz="1800" kern="1200">
          <a:solidFill>
            <a:schemeClr val="tx1"/>
          </a:solidFill>
          <a:latin typeface="+mn-lt"/>
          <a:ea typeface="+mn-ea"/>
          <a:cs typeface="+mn-cs"/>
        </a:defRPr>
      </a:lvl5pPr>
      <a:lvl6pPr marL="2286000" algn="l" defTabSz="914400" rtl="0" eaLnBrk="1" latinLnBrk="0" hangingPunct="1">
        <a:defRPr lang="en-GB" sz="1800" kern="1200">
          <a:solidFill>
            <a:schemeClr val="tx1"/>
          </a:solidFill>
          <a:latin typeface="+mn-lt"/>
          <a:ea typeface="+mn-ea"/>
          <a:cs typeface="+mn-cs"/>
        </a:defRPr>
      </a:lvl6pPr>
      <a:lvl7pPr marL="2743200" algn="l" defTabSz="914400" rtl="0" eaLnBrk="1" latinLnBrk="0" hangingPunct="1">
        <a:defRPr lang="en-GB" sz="1800" kern="1200">
          <a:solidFill>
            <a:schemeClr val="tx1"/>
          </a:solidFill>
          <a:latin typeface="+mn-lt"/>
          <a:ea typeface="+mn-ea"/>
          <a:cs typeface="+mn-cs"/>
        </a:defRPr>
      </a:lvl7pPr>
      <a:lvl8pPr marL="3200400" algn="l" defTabSz="914400" rtl="0" eaLnBrk="1" latinLnBrk="0" hangingPunct="1">
        <a:defRPr lang="en-GB" sz="1800" kern="1200">
          <a:solidFill>
            <a:schemeClr val="tx1"/>
          </a:solidFill>
          <a:latin typeface="+mn-lt"/>
          <a:ea typeface="+mn-ea"/>
          <a:cs typeface="+mn-cs"/>
        </a:defRPr>
      </a:lvl8pPr>
      <a:lvl9pPr marL="3657600" algn="l" defTabSz="914400" rtl="0" eaLnBrk="1" latinLnBrk="0" hangingPunct="1">
        <a:defRPr lang="en-GB"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hyperlink" Target="http://www.myclothing.com/" TargetMode="Externa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6.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title"/>
          </p:nvPr>
        </p:nvSpPr>
        <p:spPr>
          <a:xfrm>
            <a:off x="7706552" y="528595"/>
            <a:ext cx="3749040" cy="1325880"/>
          </a:xfrm>
        </p:spPr>
        <p:txBody>
          <a:bodyPr rtlCol="0" anchor="ctr">
            <a:normAutofit fontScale="90000"/>
          </a:bodyPr>
          <a:lstStyle>
            <a:defPPr>
              <a:defRPr lang="en-GB"/>
            </a:defPPr>
          </a:lstStyle>
          <a:p>
            <a:pPr algn="ctr" rtl="0"/>
            <a:r>
              <a:rPr lang="en-GB" dirty="0">
                <a:latin typeface="+mn-lt"/>
              </a:rPr>
              <a:t>Cornhill Primary School</a:t>
            </a:r>
          </a:p>
        </p:txBody>
      </p:sp>
      <p:sp>
        <p:nvSpPr>
          <p:cNvPr id="10" name="Slide Number Placeholder 4">
            <a:extLst>
              <a:ext uri="{FF2B5EF4-FFF2-40B4-BE49-F238E27FC236}">
                <a16:creationId xmlns:a16="http://schemas.microsoft.com/office/drawing/2014/main" id="{F773018C-2336-2699-73BE-BF9F844BC261}"/>
              </a:ext>
            </a:extLst>
          </p:cNvPr>
          <p:cNvSpPr>
            <a:spLocks noGrp="1"/>
          </p:cNvSpPr>
          <p:nvPr>
            <p:ph type="sldNum" sz="quarter" idx="12"/>
          </p:nvPr>
        </p:nvSpPr>
        <p:spPr>
          <a:xfrm>
            <a:off x="9208008" y="6356350"/>
            <a:ext cx="2743200" cy="365125"/>
          </a:xfrm>
        </p:spPr>
        <p:txBody>
          <a:bodyPr anchor="ctr">
            <a:normAutofit/>
          </a:bodyPr>
          <a:lstStyle/>
          <a:p>
            <a:pPr rtl="0">
              <a:spcAft>
                <a:spcPts val="600"/>
              </a:spcAft>
            </a:pPr>
            <a:fld id="{294A09A9-5501-47C1-A89A-A340965A2BE2}" type="slidenum">
              <a:rPr lang="en-GB" smtClean="0"/>
              <a:pPr rtl="0">
                <a:spcAft>
                  <a:spcPts val="600"/>
                </a:spcAft>
              </a:pPr>
              <a:t>1</a:t>
            </a:fld>
            <a:endParaRPr lang="en-GB"/>
          </a:p>
        </p:txBody>
      </p:sp>
      <p:sp>
        <p:nvSpPr>
          <p:cNvPr id="3" name="Subtitle 2">
            <a:extLst>
              <a:ext uri="{FF2B5EF4-FFF2-40B4-BE49-F238E27FC236}">
                <a16:creationId xmlns:a16="http://schemas.microsoft.com/office/drawing/2014/main" id="{626260E8-21BF-1371-4767-5E86248A7A7B}"/>
              </a:ext>
            </a:extLst>
          </p:cNvPr>
          <p:cNvSpPr>
            <a:spLocks noGrp="1"/>
          </p:cNvSpPr>
          <p:nvPr>
            <p:ph sz="quarter" idx="4"/>
          </p:nvPr>
        </p:nvSpPr>
        <p:spPr>
          <a:xfrm>
            <a:off x="7786011" y="2321080"/>
            <a:ext cx="3749040" cy="2791509"/>
          </a:xfrm>
        </p:spPr>
        <p:txBody>
          <a:bodyPr rtlCol="0">
            <a:normAutofit lnSpcReduction="10000"/>
          </a:bodyPr>
          <a:lstStyle>
            <a:defPPr>
              <a:defRPr lang="en-GB"/>
            </a:defPPr>
          </a:lstStyle>
          <a:p>
            <a:pPr algn="ctr" rtl="0"/>
            <a:r>
              <a:rPr lang="en-GB" sz="4000" dirty="0">
                <a:cs typeface="Dreaming Outloud Script Pro" panose="03050502040304050704" pitchFamily="66" charset="0"/>
              </a:rPr>
              <a:t>Primary 1 Induction Meeting</a:t>
            </a:r>
          </a:p>
        </p:txBody>
      </p:sp>
      <p:sp>
        <p:nvSpPr>
          <p:cNvPr id="6" name="TextBox 5">
            <a:extLst>
              <a:ext uri="{FF2B5EF4-FFF2-40B4-BE49-F238E27FC236}">
                <a16:creationId xmlns:a16="http://schemas.microsoft.com/office/drawing/2014/main" id="{E5DFA359-CAA6-4573-8481-D4BF08625C69}"/>
              </a:ext>
            </a:extLst>
          </p:cNvPr>
          <p:cNvSpPr txBox="1"/>
          <p:nvPr/>
        </p:nvSpPr>
        <p:spPr>
          <a:xfrm>
            <a:off x="7069409" y="6023015"/>
            <a:ext cx="4638170" cy="461665"/>
          </a:xfrm>
          <a:prstGeom prst="rect">
            <a:avLst/>
          </a:prstGeom>
          <a:noFill/>
        </p:spPr>
        <p:txBody>
          <a:bodyPr wrap="square" rtlCol="0">
            <a:spAutoFit/>
          </a:bodyPr>
          <a:lstStyle/>
          <a:p>
            <a:pPr algn="ctr"/>
            <a:r>
              <a:rPr lang="en-GB" sz="2400" dirty="0"/>
              <a:t>Friday 2nd June 2023 – 1.45 pm</a:t>
            </a:r>
          </a:p>
        </p:txBody>
      </p:sp>
      <p:pic>
        <p:nvPicPr>
          <p:cNvPr id="7" name="Picture 6" descr="A picture containing building, outdoor&#10;&#10;Description automatically generated">
            <a:extLst>
              <a:ext uri="{FF2B5EF4-FFF2-40B4-BE49-F238E27FC236}">
                <a16:creationId xmlns:a16="http://schemas.microsoft.com/office/drawing/2014/main" id="{739CC56F-95D3-3F19-A649-FDF712C95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327" y="629788"/>
            <a:ext cx="4925451" cy="3694089"/>
          </a:xfrm>
          <a:prstGeom prst="rect">
            <a:avLst/>
          </a:prstGeom>
        </p:spPr>
      </p:pic>
      <p:pic>
        <p:nvPicPr>
          <p:cNvPr id="9" name="Picture 8" descr="Small_CORNHILL-PRIMARY-SCHOOL-LOGO – Cornhill Primary School">
            <a:extLst>
              <a:ext uri="{FF2B5EF4-FFF2-40B4-BE49-F238E27FC236}">
                <a16:creationId xmlns:a16="http://schemas.microsoft.com/office/drawing/2014/main" id="{0221F8FD-7A34-EC89-A59D-17862DF3AE0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9605" b="89831" l="6667" r="94000">
                        <a14:foregroundMark x1="38000" y1="13559" x2="38000" y2="13559"/>
                        <a14:foregroundMark x1="87333" y1="30508" x2="87333" y2="30508"/>
                        <a14:foregroundMark x1="94000" y1="34463" x2="94000" y2="34463"/>
                        <a14:foregroundMark x1="6667" y1="46893" x2="6667" y2="46893"/>
                        <a14:backgroundMark x1="84667" y1="70056" x2="84667" y2="70056"/>
                        <a14:backgroundMark x1="80667" y1="77401" x2="80667" y2="77401"/>
                        <a14:backgroundMark x1="9333" y1="45763" x2="9333" y2="45763"/>
                      </a14:backgroundRemoval>
                    </a14:imgEffect>
                  </a14:imgLayer>
                </a14:imgProps>
              </a:ext>
              <a:ext uri="{28A0092B-C50C-407E-A947-70E740481C1C}">
                <a14:useLocalDpi xmlns:a14="http://schemas.microsoft.com/office/drawing/2010/main" val="0"/>
              </a:ext>
            </a:extLst>
          </a:blip>
          <a:srcRect/>
          <a:stretch>
            <a:fillRect/>
          </a:stretch>
        </p:blipFill>
        <p:spPr bwMode="auto">
          <a:xfrm>
            <a:off x="0" y="5323596"/>
            <a:ext cx="1310352" cy="1547463"/>
          </a:xfrm>
          <a:prstGeom prst="rect">
            <a:avLst/>
          </a:prstGeom>
          <a:noFill/>
          <a:ln>
            <a:noFill/>
          </a:ln>
        </p:spPr>
      </p:pic>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281795" y="2003254"/>
            <a:ext cx="11490385" cy="2851491"/>
          </a:xfrm>
        </p:spPr>
        <p:txBody>
          <a:bodyPr rtlCol="0">
            <a:noAutofit/>
          </a:bodyPr>
          <a:lstStyle>
            <a:defPPr>
              <a:defRPr lang="en-GB"/>
            </a:defPPr>
          </a:lstStyle>
          <a:p>
            <a:pPr eaLnBrk="1" hangingPunct="1"/>
            <a:r>
              <a:rPr lang="en-GB" altLang="en-US" sz="1700" b="1" dirty="0">
                <a:latin typeface="+mn-lt"/>
              </a:rPr>
              <a:t>Week beginning Monday 4</a:t>
            </a:r>
            <a:r>
              <a:rPr lang="en-GB" altLang="en-US" sz="1700" b="1" baseline="30000" dirty="0">
                <a:latin typeface="+mn-lt"/>
              </a:rPr>
              <a:t>th</a:t>
            </a:r>
            <a:r>
              <a:rPr lang="en-GB" altLang="en-US" sz="1700" b="1" dirty="0">
                <a:latin typeface="+mn-lt"/>
              </a:rPr>
              <a:t> September</a:t>
            </a:r>
            <a:br>
              <a:rPr lang="en-GB" altLang="en-US" sz="1700" b="1" dirty="0">
                <a:latin typeface="+mn-lt"/>
              </a:rPr>
            </a:br>
            <a:r>
              <a:rPr lang="en-GB" altLang="en-US" sz="1700" b="1" dirty="0">
                <a:latin typeface="+mn-lt"/>
              </a:rPr>
              <a:t>9 am – 3 pm</a:t>
            </a:r>
            <a:br>
              <a:rPr lang="en-GB" altLang="en-US" sz="1700" dirty="0">
                <a:latin typeface="+mn-lt"/>
              </a:rPr>
            </a:br>
            <a:br>
              <a:rPr lang="en-GB" altLang="en-US" sz="1700" dirty="0">
                <a:latin typeface="+mn-lt"/>
              </a:rPr>
            </a:br>
            <a:r>
              <a:rPr lang="en-GB" altLang="en-US" sz="1700" dirty="0">
                <a:latin typeface="+mn-lt"/>
              </a:rPr>
              <a:t>Primary One pupils should line up at their classroom number (3, 4 or 5) at 9 am.</a:t>
            </a:r>
            <a:br>
              <a:rPr lang="en-GB" altLang="en-US" sz="1700" dirty="0">
                <a:latin typeface="+mn-lt"/>
              </a:rPr>
            </a:br>
            <a:br>
              <a:rPr lang="en-GB" altLang="en-US" sz="1700" dirty="0">
                <a:latin typeface="+mn-lt"/>
              </a:rPr>
            </a:br>
            <a:r>
              <a:rPr lang="en-GB" altLang="en-US" sz="1700" dirty="0">
                <a:latin typeface="+mn-lt"/>
              </a:rPr>
              <a:t>We ask you to </a:t>
            </a:r>
            <a:r>
              <a:rPr lang="en-GB" altLang="en-US" sz="1700" b="1" dirty="0">
                <a:latin typeface="+mn-lt"/>
              </a:rPr>
              <a:t>remain outside the school gate </a:t>
            </a:r>
            <a:r>
              <a:rPr lang="en-GB" altLang="en-US" sz="1700" dirty="0">
                <a:latin typeface="+mn-lt"/>
              </a:rPr>
              <a:t>and wave goodbye to your child from there unless your child needs support to line up at their room number.</a:t>
            </a:r>
            <a:br>
              <a:rPr lang="en-GB" altLang="en-US" sz="1700" dirty="0">
                <a:latin typeface="+mn-lt"/>
              </a:rPr>
            </a:br>
            <a:br>
              <a:rPr lang="en-GB" altLang="en-US" sz="1700" dirty="0">
                <a:latin typeface="+mn-lt"/>
              </a:rPr>
            </a:br>
            <a:r>
              <a:rPr lang="en-GB" altLang="en-US" sz="1700" dirty="0">
                <a:latin typeface="+mn-lt"/>
              </a:rPr>
              <a:t>Children will be brought to you at the gate at 3 pm. An adult will remain with them until a guardian collects them. Please be punctual.</a:t>
            </a:r>
            <a:br>
              <a:rPr lang="en-GB" altLang="en-US" sz="1700" dirty="0">
                <a:latin typeface="+mn-lt"/>
              </a:rPr>
            </a:br>
            <a:br>
              <a:rPr lang="en-GB" altLang="en-US" sz="1700" dirty="0">
                <a:latin typeface="+mn-lt"/>
              </a:rPr>
            </a:br>
            <a:r>
              <a:rPr lang="en-GB" altLang="en-US" sz="1700" dirty="0">
                <a:latin typeface="+mn-lt"/>
              </a:rPr>
              <a:t>We also ask you to come forward and wave to the teacher so it’s easier for us to ensure there is an adult collecting a child. </a:t>
            </a:r>
            <a:br>
              <a:rPr lang="en-GB" altLang="en-US" sz="1700" dirty="0">
                <a:latin typeface="+mn-lt"/>
              </a:rPr>
            </a:br>
            <a:r>
              <a:rPr lang="en-GB" altLang="en-US" sz="1700" dirty="0">
                <a:latin typeface="+mn-lt"/>
              </a:rPr>
              <a:t>If there is a different adult picking up a child, please inform the school in the morning.</a:t>
            </a:r>
            <a:br>
              <a:rPr lang="en-GB" altLang="en-US" sz="1800" dirty="0">
                <a:latin typeface="Calibri" panose="020F0502020204030204" pitchFamily="34" charset="0"/>
              </a:rPr>
            </a:br>
            <a:endParaRPr lang="en-GB" sz="1800" dirty="0"/>
          </a:p>
        </p:txBody>
      </p:sp>
      <p:sp>
        <p:nvSpPr>
          <p:cNvPr id="9" name="Text Placeholder 8">
            <a:extLst>
              <a:ext uri="{FF2B5EF4-FFF2-40B4-BE49-F238E27FC236}">
                <a16:creationId xmlns:a16="http://schemas.microsoft.com/office/drawing/2014/main" id="{85B4227A-515D-B77F-7838-01EBE680FD62}"/>
              </a:ext>
            </a:extLst>
          </p:cNvPr>
          <p:cNvSpPr>
            <a:spLocks noGrp="1"/>
          </p:cNvSpPr>
          <p:nvPr>
            <p:ph type="body" idx="1"/>
          </p:nvPr>
        </p:nvSpPr>
        <p:spPr>
          <a:xfrm>
            <a:off x="1881476" y="5423140"/>
            <a:ext cx="8705089" cy="827377"/>
          </a:xfrm>
        </p:spPr>
        <p:txBody>
          <a:bodyPr>
            <a:normAutofit/>
          </a:bodyPr>
          <a:lstStyle/>
          <a:p>
            <a:r>
              <a:rPr lang="en-GB" sz="4400" dirty="0">
                <a:cs typeface="Dreaming Outloud Script Pro" panose="03050502040304050704" pitchFamily="66" charset="0"/>
              </a:rPr>
              <a:t>Full Days</a:t>
            </a:r>
          </a:p>
        </p:txBody>
      </p:sp>
      <p:pic>
        <p:nvPicPr>
          <p:cNvPr id="3" name="Picture 2" descr="Small_CORNHILL-PRIMARY-SCHOOL-LOGO – Cornhill Primary School">
            <a:extLst>
              <a:ext uri="{FF2B5EF4-FFF2-40B4-BE49-F238E27FC236}">
                <a16:creationId xmlns:a16="http://schemas.microsoft.com/office/drawing/2014/main" id="{D20B1333-F74A-C29F-5992-A349578640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05" b="89831" l="6667" r="94000">
                        <a14:foregroundMark x1="38000" y1="13559" x2="38000" y2="13559"/>
                        <a14:foregroundMark x1="87333" y1="30508" x2="87333" y2="30508"/>
                        <a14:foregroundMark x1="94000" y1="34463" x2="94000" y2="34463"/>
                        <a14:foregroundMark x1="6667" y1="46893" x2="6667" y2="46893"/>
                        <a14:backgroundMark x1="84667" y1="70056" x2="84667" y2="70056"/>
                        <a14:backgroundMark x1="80667" y1="77401" x2="80667" y2="77401"/>
                        <a14:backgroundMark x1="9333" y1="45763" x2="9333" y2="45763"/>
                      </a14:backgroundRemoval>
                    </a14:imgEffect>
                  </a14:imgLayer>
                </a14:imgProps>
              </a:ext>
              <a:ext uri="{28A0092B-C50C-407E-A947-70E740481C1C}">
                <a14:useLocalDpi xmlns:a14="http://schemas.microsoft.com/office/drawing/2010/main" val="0"/>
              </a:ext>
            </a:extLst>
          </a:blip>
          <a:srcRect/>
          <a:stretch>
            <a:fillRect/>
          </a:stretch>
        </p:blipFill>
        <p:spPr bwMode="auto">
          <a:xfrm>
            <a:off x="84027" y="5310537"/>
            <a:ext cx="1310352" cy="1547463"/>
          </a:xfrm>
          <a:prstGeom prst="rect">
            <a:avLst/>
          </a:prstGeom>
          <a:noFill/>
          <a:ln>
            <a:noFill/>
          </a:ln>
        </p:spPr>
      </p:pic>
    </p:spTree>
    <p:extLst>
      <p:ext uri="{BB962C8B-B14F-4D97-AF65-F5344CB8AC3E}">
        <p14:creationId xmlns:p14="http://schemas.microsoft.com/office/powerpoint/2010/main" val="2505942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5B4227A-515D-B77F-7838-01EBE680FD62}"/>
              </a:ext>
            </a:extLst>
          </p:cNvPr>
          <p:cNvSpPr>
            <a:spLocks noGrp="1"/>
          </p:cNvSpPr>
          <p:nvPr>
            <p:ph type="body" idx="1"/>
          </p:nvPr>
        </p:nvSpPr>
        <p:spPr>
          <a:xfrm>
            <a:off x="1881476" y="5423140"/>
            <a:ext cx="8705089" cy="827377"/>
          </a:xfrm>
        </p:spPr>
        <p:txBody>
          <a:bodyPr>
            <a:normAutofit/>
          </a:bodyPr>
          <a:lstStyle/>
          <a:p>
            <a:r>
              <a:rPr lang="en-GB" sz="4400" dirty="0">
                <a:cs typeface="Dreaming Outloud Script Pro" panose="03050502040304050704" pitchFamily="66" charset="0"/>
              </a:rPr>
              <a:t>Attendance</a:t>
            </a:r>
          </a:p>
        </p:txBody>
      </p:sp>
      <p:pic>
        <p:nvPicPr>
          <p:cNvPr id="4" name="Picture 3" descr="Small_CORNHILL-PRIMARY-SCHOOL-LOGO – Cornhill Primary School">
            <a:extLst>
              <a:ext uri="{FF2B5EF4-FFF2-40B4-BE49-F238E27FC236}">
                <a16:creationId xmlns:a16="http://schemas.microsoft.com/office/drawing/2014/main" id="{94D0DBEE-8CE8-B7BE-C0F0-1EC756C31DE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05" b="89831" l="6667" r="94000">
                        <a14:foregroundMark x1="38000" y1="13559" x2="38000" y2="13559"/>
                        <a14:foregroundMark x1="87333" y1="30508" x2="87333" y2="30508"/>
                        <a14:foregroundMark x1="94000" y1="34463" x2="94000" y2="34463"/>
                        <a14:foregroundMark x1="6667" y1="46893" x2="6667" y2="46893"/>
                        <a14:backgroundMark x1="84667" y1="70056" x2="84667" y2="70056"/>
                        <a14:backgroundMark x1="80667" y1="77401" x2="80667" y2="77401"/>
                        <a14:backgroundMark x1="9333" y1="45763" x2="9333" y2="45763"/>
                      </a14:backgroundRemoval>
                    </a14:imgEffect>
                  </a14:imgLayer>
                </a14:imgProps>
              </a:ext>
              <a:ext uri="{28A0092B-C50C-407E-A947-70E740481C1C}">
                <a14:useLocalDpi xmlns:a14="http://schemas.microsoft.com/office/drawing/2010/main" val="0"/>
              </a:ext>
            </a:extLst>
          </a:blip>
          <a:srcRect/>
          <a:stretch>
            <a:fillRect/>
          </a:stretch>
        </p:blipFill>
        <p:spPr bwMode="auto">
          <a:xfrm>
            <a:off x="84027" y="5310537"/>
            <a:ext cx="1310352" cy="1547463"/>
          </a:xfrm>
          <a:prstGeom prst="rect">
            <a:avLst/>
          </a:prstGeom>
          <a:noFill/>
          <a:ln>
            <a:noFill/>
          </a:ln>
        </p:spPr>
      </p:pic>
      <p:sp>
        <p:nvSpPr>
          <p:cNvPr id="6" name="Title 5">
            <a:extLst>
              <a:ext uri="{FF2B5EF4-FFF2-40B4-BE49-F238E27FC236}">
                <a16:creationId xmlns:a16="http://schemas.microsoft.com/office/drawing/2014/main" id="{44FABC81-03A5-9093-F201-890A7A446DC3}"/>
              </a:ext>
            </a:extLst>
          </p:cNvPr>
          <p:cNvSpPr>
            <a:spLocks noGrp="1"/>
          </p:cNvSpPr>
          <p:nvPr>
            <p:ph type="title"/>
          </p:nvPr>
        </p:nvSpPr>
        <p:spPr>
          <a:xfrm>
            <a:off x="793630" y="1984075"/>
            <a:ext cx="10823276" cy="2835215"/>
          </a:xfrm>
        </p:spPr>
        <p:txBody>
          <a:bodyPr>
            <a:normAutofit fontScale="90000"/>
          </a:bodyPr>
          <a:lstStyle/>
          <a:p>
            <a:r>
              <a:rPr lang="en-GB" sz="2000" dirty="0">
                <a:latin typeface="+mn-lt"/>
              </a:rPr>
              <a:t>Attendance is compulsory in Primary One.</a:t>
            </a:r>
            <a:br>
              <a:rPr lang="en-GB" sz="2000" dirty="0">
                <a:latin typeface="+mn-lt"/>
              </a:rPr>
            </a:br>
            <a:br>
              <a:rPr lang="en-GB" sz="2000" dirty="0">
                <a:latin typeface="+mn-lt"/>
              </a:rPr>
            </a:br>
            <a:r>
              <a:rPr lang="en-GB" sz="2000" dirty="0">
                <a:latin typeface="+mn-lt"/>
              </a:rPr>
              <a:t> Please ensure your child attends regularly and is on time.</a:t>
            </a:r>
            <a:br>
              <a:rPr lang="en-GB" sz="2000" dirty="0">
                <a:latin typeface="+mn-lt"/>
              </a:rPr>
            </a:br>
            <a:r>
              <a:rPr lang="en-GB" sz="2000" dirty="0">
                <a:latin typeface="+mn-lt"/>
              </a:rPr>
              <a:t> Lateness is recorded in the sign-in book at the Main Office.</a:t>
            </a:r>
            <a:br>
              <a:rPr lang="en-GB" sz="2000" dirty="0">
                <a:latin typeface="+mn-lt"/>
              </a:rPr>
            </a:br>
            <a:br>
              <a:rPr lang="en-GB" sz="2000" dirty="0">
                <a:latin typeface="+mn-lt"/>
              </a:rPr>
            </a:br>
            <a:r>
              <a:rPr lang="en-GB" sz="2000" dirty="0">
                <a:latin typeface="+mn-lt"/>
              </a:rPr>
              <a:t>You must inform the office (8.30 am onwards) if your child is unwell or will be absent for any reason.</a:t>
            </a:r>
            <a:br>
              <a:rPr lang="en-GB" sz="2000" dirty="0">
                <a:latin typeface="+mn-lt"/>
              </a:rPr>
            </a:br>
            <a:br>
              <a:rPr lang="en-GB" sz="2000" dirty="0">
                <a:latin typeface="+mn-lt"/>
              </a:rPr>
            </a:br>
            <a:r>
              <a:rPr lang="en-GB" sz="2000" dirty="0">
                <a:latin typeface="+mn-lt"/>
              </a:rPr>
              <a:t>Sickness and diarrhoea (48 hrs from the last episode)</a:t>
            </a:r>
            <a:br>
              <a:rPr lang="en-GB" sz="2000" dirty="0">
                <a:latin typeface="+mn-lt"/>
              </a:rPr>
            </a:br>
            <a:br>
              <a:rPr lang="en-GB" sz="2000" dirty="0">
                <a:latin typeface="+mn-lt"/>
              </a:rPr>
            </a:br>
            <a:r>
              <a:rPr lang="en-GB" sz="2000" dirty="0">
                <a:latin typeface="+mn-lt"/>
              </a:rPr>
              <a:t>If we cannot contact you, we might ask Home-School Liaison Officer to contact you in line with our Child Protection Policy. </a:t>
            </a:r>
          </a:p>
        </p:txBody>
      </p:sp>
    </p:spTree>
    <p:extLst>
      <p:ext uri="{BB962C8B-B14F-4D97-AF65-F5344CB8AC3E}">
        <p14:creationId xmlns:p14="http://schemas.microsoft.com/office/powerpoint/2010/main" val="4087074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241541" y="1886309"/>
            <a:ext cx="5106838" cy="3180272"/>
          </a:xfrm>
        </p:spPr>
        <p:txBody>
          <a:bodyPr rtlCol="0">
            <a:normAutofit fontScale="90000"/>
          </a:bodyPr>
          <a:lstStyle>
            <a:defPPr>
              <a:defRPr lang="en-GB"/>
            </a:defPPr>
          </a:lstStyle>
          <a:p>
            <a:pPr rtl="0"/>
            <a:r>
              <a:rPr lang="en-GB" sz="2000" dirty="0">
                <a:latin typeface="+mn-lt"/>
              </a:rPr>
              <a:t>School Hours – 9 am to 3 pm</a:t>
            </a:r>
            <a:br>
              <a:rPr lang="en-GB" sz="2000" dirty="0">
                <a:latin typeface="+mn-lt"/>
              </a:rPr>
            </a:br>
            <a:br>
              <a:rPr lang="en-GB" sz="2000" dirty="0">
                <a:latin typeface="+mn-lt"/>
              </a:rPr>
            </a:br>
            <a:r>
              <a:rPr lang="en-GB" sz="2000" dirty="0">
                <a:latin typeface="+mn-lt"/>
              </a:rPr>
              <a:t>9 am – 10.30 am Learning Time</a:t>
            </a:r>
            <a:br>
              <a:rPr lang="en-GB" sz="2000" dirty="0">
                <a:latin typeface="+mn-lt"/>
              </a:rPr>
            </a:br>
            <a:br>
              <a:rPr lang="en-GB" sz="2000" dirty="0">
                <a:latin typeface="+mn-lt"/>
              </a:rPr>
            </a:br>
            <a:r>
              <a:rPr lang="en-GB" sz="2000" dirty="0">
                <a:latin typeface="+mn-lt"/>
              </a:rPr>
              <a:t>10.30 am – 10.45 am Snack Time / Playtime</a:t>
            </a:r>
            <a:br>
              <a:rPr lang="en-GB" sz="2000" dirty="0">
                <a:latin typeface="+mn-lt"/>
              </a:rPr>
            </a:br>
            <a:br>
              <a:rPr lang="en-GB" sz="2000" dirty="0">
                <a:latin typeface="+mn-lt"/>
              </a:rPr>
            </a:br>
            <a:r>
              <a:rPr lang="en-GB" sz="2000" dirty="0">
                <a:latin typeface="+mn-lt"/>
              </a:rPr>
              <a:t>10.45 am – from 12 onwards Learning time</a:t>
            </a:r>
            <a:br>
              <a:rPr lang="en-GB" sz="2000" dirty="0">
                <a:latin typeface="+mn-lt"/>
              </a:rPr>
            </a:br>
            <a:br>
              <a:rPr lang="en-GB" sz="2000" dirty="0">
                <a:latin typeface="+mn-lt"/>
              </a:rPr>
            </a:br>
            <a:r>
              <a:rPr lang="en-GB" sz="2000" dirty="0">
                <a:latin typeface="+mn-lt"/>
              </a:rPr>
              <a:t>Lunch Time (45m) – Staggered Lunches (school lunch or packed lunch) – Lunch menu / Parent Pay</a:t>
            </a:r>
            <a:br>
              <a:rPr lang="en-GB" sz="2000" dirty="0">
                <a:latin typeface="+mn-lt"/>
              </a:rPr>
            </a:br>
            <a:br>
              <a:rPr lang="en-GB" sz="2000" dirty="0">
                <a:latin typeface="+mn-lt"/>
              </a:rPr>
            </a:br>
            <a:r>
              <a:rPr lang="en-GB" sz="2000" dirty="0">
                <a:latin typeface="+mn-lt"/>
              </a:rPr>
              <a:t>After Lunch – 3 pm Learning Time</a:t>
            </a:r>
            <a:br>
              <a:rPr lang="en-GB" sz="2000" dirty="0"/>
            </a:br>
            <a:br>
              <a:rPr lang="en-GB" sz="2000" dirty="0"/>
            </a:br>
            <a:br>
              <a:rPr lang="en-GB" sz="2000" dirty="0"/>
            </a:br>
            <a:endParaRPr lang="en-GB" sz="2000" dirty="0"/>
          </a:p>
        </p:txBody>
      </p:sp>
      <p:sp>
        <p:nvSpPr>
          <p:cNvPr id="9" name="Text Placeholder 8">
            <a:extLst>
              <a:ext uri="{FF2B5EF4-FFF2-40B4-BE49-F238E27FC236}">
                <a16:creationId xmlns:a16="http://schemas.microsoft.com/office/drawing/2014/main" id="{85B4227A-515D-B77F-7838-01EBE680FD62}"/>
              </a:ext>
            </a:extLst>
          </p:cNvPr>
          <p:cNvSpPr>
            <a:spLocks noGrp="1"/>
          </p:cNvSpPr>
          <p:nvPr>
            <p:ph type="body" idx="1"/>
          </p:nvPr>
        </p:nvSpPr>
        <p:spPr>
          <a:xfrm>
            <a:off x="1743455" y="5670579"/>
            <a:ext cx="8705089" cy="827377"/>
          </a:xfrm>
        </p:spPr>
        <p:txBody>
          <a:bodyPr>
            <a:normAutofit fontScale="62500" lnSpcReduction="20000"/>
          </a:bodyPr>
          <a:lstStyle/>
          <a:p>
            <a:r>
              <a:rPr lang="en-GB" sz="4400" dirty="0">
                <a:cs typeface="Dreaming Outloud Script Pro" panose="03050502040304050704" pitchFamily="66" charset="0"/>
              </a:rPr>
              <a:t>Important Information</a:t>
            </a:r>
          </a:p>
          <a:p>
            <a:r>
              <a:rPr lang="en-GB" sz="4400" dirty="0">
                <a:cs typeface="Dreaming Outloud Script Pro" panose="03050502040304050704" pitchFamily="66" charset="0"/>
              </a:rPr>
              <a:t>And things to remember about </a:t>
            </a:r>
            <a:r>
              <a:rPr lang="en-GB" sz="4400" dirty="0">
                <a:cs typeface="Dreaming Outloud Script Pro" panose="03050502040304050704" pitchFamily="66" charset="0"/>
                <a:sym typeface="Wingdings" panose="05000000000000000000" pitchFamily="2" charset="2"/>
              </a:rPr>
              <a:t></a:t>
            </a:r>
            <a:endParaRPr lang="en-GB" sz="4400" dirty="0">
              <a:cs typeface="Dreaming Outloud Script Pro" panose="03050502040304050704" pitchFamily="66" charset="0"/>
            </a:endParaRPr>
          </a:p>
        </p:txBody>
      </p:sp>
      <p:sp>
        <p:nvSpPr>
          <p:cNvPr id="3" name="Title 1">
            <a:extLst>
              <a:ext uri="{FF2B5EF4-FFF2-40B4-BE49-F238E27FC236}">
                <a16:creationId xmlns:a16="http://schemas.microsoft.com/office/drawing/2014/main" id="{D2873F69-EDCD-D22A-A0C0-33542C6BCA71}"/>
              </a:ext>
            </a:extLst>
          </p:cNvPr>
          <p:cNvSpPr txBox="1">
            <a:spLocks/>
          </p:cNvSpPr>
          <p:nvPr/>
        </p:nvSpPr>
        <p:spPr>
          <a:xfrm>
            <a:off x="6843623" y="1886308"/>
            <a:ext cx="5106838" cy="3134265"/>
          </a:xfrm>
          <a:prstGeom prst="rect">
            <a:avLst/>
          </a:prstGeom>
        </p:spPr>
        <p:txBody>
          <a:bodyPr vert="horz" lIns="91440" tIns="45720" rIns="91440" bIns="45720" rtlCol="0" anchor="t">
            <a:normAutofit/>
          </a:bodyPr>
          <a:lstStyle>
            <a:defPPr>
              <a:defRPr lang="en-GB"/>
            </a:defPPr>
            <a:lvl1pPr algn="ctr" defTabSz="914400" rtl="0" eaLnBrk="1" latinLnBrk="0" hangingPunct="1">
              <a:lnSpc>
                <a:spcPct val="90000"/>
              </a:lnSpc>
              <a:spcBef>
                <a:spcPct val="0"/>
              </a:spcBef>
              <a:buNone/>
              <a:defRPr lang="en-GB" sz="4400" kern="1200">
                <a:solidFill>
                  <a:schemeClr val="accent3"/>
                </a:solidFill>
                <a:latin typeface="+mj-lt"/>
                <a:ea typeface="+mj-ea"/>
                <a:cs typeface="+mj-cs"/>
              </a:defRPr>
            </a:lvl1pPr>
          </a:lstStyle>
          <a:p>
            <a:r>
              <a:rPr lang="en-GB" sz="1800" dirty="0">
                <a:latin typeface="+mn-lt"/>
              </a:rPr>
              <a:t>Breakfast Club and After School Club</a:t>
            </a:r>
          </a:p>
          <a:p>
            <a:endParaRPr lang="en-GB" sz="1800" dirty="0">
              <a:latin typeface="+mn-lt"/>
            </a:endParaRPr>
          </a:p>
          <a:p>
            <a:r>
              <a:rPr lang="en-GB" sz="1800" dirty="0">
                <a:latin typeface="+mn-lt"/>
              </a:rPr>
              <a:t>RADS-Russell Anderson Development School</a:t>
            </a:r>
          </a:p>
          <a:p>
            <a:endParaRPr lang="en-GB" sz="1800" dirty="0">
              <a:latin typeface="+mn-lt"/>
            </a:endParaRPr>
          </a:p>
          <a:p>
            <a:r>
              <a:rPr lang="en-GB" sz="1800" dirty="0">
                <a:latin typeface="+mn-lt"/>
              </a:rPr>
              <a:t>Assembly</a:t>
            </a:r>
          </a:p>
          <a:p>
            <a:endParaRPr lang="en-GB" sz="1800" dirty="0">
              <a:latin typeface="+mn-lt"/>
            </a:endParaRPr>
          </a:p>
          <a:p>
            <a:r>
              <a:rPr lang="en-GB" sz="1800" dirty="0">
                <a:latin typeface="+mn-lt"/>
              </a:rPr>
              <a:t>Buddies / Prefects / Helpers</a:t>
            </a:r>
          </a:p>
          <a:p>
            <a:endParaRPr lang="en-GB" sz="1800" dirty="0">
              <a:latin typeface="+mn-lt"/>
            </a:endParaRPr>
          </a:p>
          <a:p>
            <a:r>
              <a:rPr lang="en-GB" sz="1800" dirty="0">
                <a:latin typeface="+mn-lt"/>
              </a:rPr>
              <a:t>Speaking to a staff member</a:t>
            </a:r>
          </a:p>
          <a:p>
            <a:endParaRPr lang="en-GB" sz="1800" dirty="0">
              <a:latin typeface="+mn-lt"/>
            </a:endParaRPr>
          </a:p>
          <a:p>
            <a:r>
              <a:rPr lang="en-GB" sz="1800" dirty="0">
                <a:latin typeface="+mn-lt"/>
              </a:rPr>
              <a:t>Healthy Snack / Bottle of water / Lunchtime supervision</a:t>
            </a:r>
          </a:p>
          <a:p>
            <a:endParaRPr lang="en-GB" sz="1800" dirty="0"/>
          </a:p>
          <a:p>
            <a:endParaRPr lang="en-GB" sz="1800" dirty="0"/>
          </a:p>
        </p:txBody>
      </p:sp>
      <p:pic>
        <p:nvPicPr>
          <p:cNvPr id="4" name="Picture 3" descr="Small_CORNHILL-PRIMARY-SCHOOL-LOGO – Cornhill Primary School">
            <a:extLst>
              <a:ext uri="{FF2B5EF4-FFF2-40B4-BE49-F238E27FC236}">
                <a16:creationId xmlns:a16="http://schemas.microsoft.com/office/drawing/2014/main" id="{94D0DBEE-8CE8-B7BE-C0F0-1EC756C31DE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05" b="89831" l="6667" r="94000">
                        <a14:foregroundMark x1="38000" y1="13559" x2="38000" y2="13559"/>
                        <a14:foregroundMark x1="87333" y1="30508" x2="87333" y2="30508"/>
                        <a14:foregroundMark x1="94000" y1="34463" x2="94000" y2="34463"/>
                        <a14:foregroundMark x1="6667" y1="46893" x2="6667" y2="46893"/>
                        <a14:backgroundMark x1="84667" y1="70056" x2="84667" y2="70056"/>
                        <a14:backgroundMark x1="80667" y1="77401" x2="80667" y2="77401"/>
                        <a14:backgroundMark x1="9333" y1="45763" x2="9333" y2="45763"/>
                      </a14:backgroundRemoval>
                    </a14:imgEffect>
                  </a14:imgLayer>
                </a14:imgProps>
              </a:ext>
              <a:ext uri="{28A0092B-C50C-407E-A947-70E740481C1C}">
                <a14:useLocalDpi xmlns:a14="http://schemas.microsoft.com/office/drawing/2010/main" val="0"/>
              </a:ext>
            </a:extLst>
          </a:blip>
          <a:srcRect/>
          <a:stretch>
            <a:fillRect/>
          </a:stretch>
        </p:blipFill>
        <p:spPr bwMode="auto">
          <a:xfrm>
            <a:off x="84027" y="5310537"/>
            <a:ext cx="1310352" cy="1547463"/>
          </a:xfrm>
          <a:prstGeom prst="rect">
            <a:avLst/>
          </a:prstGeom>
          <a:noFill/>
          <a:ln>
            <a:noFill/>
          </a:ln>
        </p:spPr>
      </p:pic>
    </p:spTree>
    <p:extLst>
      <p:ext uri="{BB962C8B-B14F-4D97-AF65-F5344CB8AC3E}">
        <p14:creationId xmlns:p14="http://schemas.microsoft.com/office/powerpoint/2010/main" val="385903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5B4227A-515D-B77F-7838-01EBE680FD62}"/>
              </a:ext>
            </a:extLst>
          </p:cNvPr>
          <p:cNvSpPr>
            <a:spLocks noGrp="1"/>
          </p:cNvSpPr>
          <p:nvPr>
            <p:ph type="body" idx="1"/>
          </p:nvPr>
        </p:nvSpPr>
        <p:spPr>
          <a:xfrm>
            <a:off x="1881476" y="5423140"/>
            <a:ext cx="8705089" cy="827377"/>
          </a:xfrm>
        </p:spPr>
        <p:txBody>
          <a:bodyPr>
            <a:normAutofit/>
          </a:bodyPr>
          <a:lstStyle/>
          <a:p>
            <a:r>
              <a:rPr lang="en-GB" sz="4400" dirty="0">
                <a:cs typeface="Dreaming Outloud Script Pro" panose="03050502040304050704" pitchFamily="66" charset="0"/>
              </a:rPr>
              <a:t>School Uniform</a:t>
            </a:r>
          </a:p>
        </p:txBody>
      </p:sp>
      <p:pic>
        <p:nvPicPr>
          <p:cNvPr id="4" name="Picture 3" descr="Small_CORNHILL-PRIMARY-SCHOOL-LOGO – Cornhill Primary School">
            <a:extLst>
              <a:ext uri="{FF2B5EF4-FFF2-40B4-BE49-F238E27FC236}">
                <a16:creationId xmlns:a16="http://schemas.microsoft.com/office/drawing/2014/main" id="{94D0DBEE-8CE8-B7BE-C0F0-1EC756C31DE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05" b="89831" l="6667" r="94000">
                        <a14:foregroundMark x1="38000" y1="13559" x2="38000" y2="13559"/>
                        <a14:foregroundMark x1="87333" y1="30508" x2="87333" y2="30508"/>
                        <a14:foregroundMark x1="94000" y1="34463" x2="94000" y2="34463"/>
                        <a14:foregroundMark x1="6667" y1="46893" x2="6667" y2="46893"/>
                        <a14:backgroundMark x1="84667" y1="70056" x2="84667" y2="70056"/>
                        <a14:backgroundMark x1="80667" y1="77401" x2="80667" y2="77401"/>
                        <a14:backgroundMark x1="9333" y1="45763" x2="9333" y2="45763"/>
                      </a14:backgroundRemoval>
                    </a14:imgEffect>
                  </a14:imgLayer>
                </a14:imgProps>
              </a:ext>
              <a:ext uri="{28A0092B-C50C-407E-A947-70E740481C1C}">
                <a14:useLocalDpi xmlns:a14="http://schemas.microsoft.com/office/drawing/2010/main" val="0"/>
              </a:ext>
            </a:extLst>
          </a:blip>
          <a:srcRect/>
          <a:stretch>
            <a:fillRect/>
          </a:stretch>
        </p:blipFill>
        <p:spPr bwMode="auto">
          <a:xfrm>
            <a:off x="84027" y="5310537"/>
            <a:ext cx="1310352" cy="1547463"/>
          </a:xfrm>
          <a:prstGeom prst="rect">
            <a:avLst/>
          </a:prstGeom>
          <a:noFill/>
          <a:ln>
            <a:noFill/>
          </a:ln>
        </p:spPr>
      </p:pic>
      <p:sp>
        <p:nvSpPr>
          <p:cNvPr id="6" name="Title 5">
            <a:extLst>
              <a:ext uri="{FF2B5EF4-FFF2-40B4-BE49-F238E27FC236}">
                <a16:creationId xmlns:a16="http://schemas.microsoft.com/office/drawing/2014/main" id="{44FABC81-03A5-9093-F201-890A7A446DC3}"/>
              </a:ext>
            </a:extLst>
          </p:cNvPr>
          <p:cNvSpPr>
            <a:spLocks noGrp="1"/>
          </p:cNvSpPr>
          <p:nvPr>
            <p:ph type="title"/>
          </p:nvPr>
        </p:nvSpPr>
        <p:spPr>
          <a:xfrm>
            <a:off x="793630" y="1984075"/>
            <a:ext cx="10823276" cy="2835215"/>
          </a:xfrm>
        </p:spPr>
        <p:txBody>
          <a:bodyPr>
            <a:normAutofit fontScale="90000"/>
          </a:bodyPr>
          <a:lstStyle/>
          <a:p>
            <a:br>
              <a:rPr lang="en-GB" sz="2000" dirty="0">
                <a:latin typeface="+mn-lt"/>
              </a:rPr>
            </a:br>
            <a:r>
              <a:rPr lang="en-GB" sz="2000" dirty="0">
                <a:latin typeface="+mn-lt"/>
              </a:rPr>
              <a:t>You can order the school uniform for your child from</a:t>
            </a:r>
            <a:br>
              <a:rPr lang="en-GB" sz="2000" dirty="0">
                <a:latin typeface="+mn-lt"/>
              </a:rPr>
            </a:br>
            <a:r>
              <a:rPr lang="en-GB" sz="2000" dirty="0">
                <a:latin typeface="+mn-lt"/>
                <a:hlinkClick r:id="rId5"/>
              </a:rPr>
              <a:t>www.myclothing.com</a:t>
            </a:r>
            <a:br>
              <a:rPr lang="en-GB" sz="2000" dirty="0">
                <a:latin typeface="+mn-lt"/>
              </a:rPr>
            </a:br>
            <a:br>
              <a:rPr lang="en-GB" sz="2000" dirty="0">
                <a:latin typeface="+mn-lt"/>
              </a:rPr>
            </a:br>
            <a:r>
              <a:rPr lang="en-GB" sz="2000" dirty="0">
                <a:latin typeface="+mn-lt"/>
              </a:rPr>
              <a:t>* Dark trousers / Skirt / Pinafore</a:t>
            </a:r>
            <a:br>
              <a:rPr lang="en-GB" sz="2000" dirty="0">
                <a:latin typeface="+mn-lt"/>
              </a:rPr>
            </a:br>
            <a:r>
              <a:rPr lang="en-GB" sz="2000" dirty="0">
                <a:latin typeface="+mn-lt"/>
              </a:rPr>
              <a:t>* White Polo t-shirt</a:t>
            </a:r>
            <a:br>
              <a:rPr lang="en-GB" sz="2000" dirty="0">
                <a:latin typeface="+mn-lt"/>
              </a:rPr>
            </a:br>
            <a:r>
              <a:rPr lang="en-GB" sz="2000" dirty="0">
                <a:latin typeface="+mn-lt"/>
              </a:rPr>
              <a:t>* School jumper / Cardigan</a:t>
            </a:r>
            <a:br>
              <a:rPr lang="en-GB" sz="2000" dirty="0">
                <a:latin typeface="+mn-lt"/>
              </a:rPr>
            </a:br>
            <a:r>
              <a:rPr lang="en-GB" sz="2000" dirty="0">
                <a:latin typeface="+mn-lt"/>
              </a:rPr>
              <a:t>* Comfortable shoes (make sure your child has a change of shoes </a:t>
            </a:r>
            <a:br>
              <a:rPr lang="en-GB" sz="2000" dirty="0">
                <a:latin typeface="+mn-lt"/>
              </a:rPr>
            </a:br>
            <a:r>
              <a:rPr lang="en-GB" sz="2000" dirty="0">
                <a:latin typeface="+mn-lt"/>
              </a:rPr>
              <a:t>for cold, wet weather.</a:t>
            </a:r>
            <a:br>
              <a:rPr lang="en-GB" sz="2000" dirty="0">
                <a:latin typeface="+mn-lt"/>
              </a:rPr>
            </a:br>
            <a:br>
              <a:rPr lang="en-GB" sz="2000" dirty="0">
                <a:latin typeface="+mn-lt"/>
              </a:rPr>
            </a:br>
            <a:endParaRPr lang="en-GB" sz="2000" dirty="0">
              <a:latin typeface="+mn-lt"/>
            </a:endParaRPr>
          </a:p>
        </p:txBody>
      </p:sp>
      <p:pic>
        <p:nvPicPr>
          <p:cNvPr id="2" name="Picture 2" descr="This week in Room 4 – Cornhill Primary School">
            <a:extLst>
              <a:ext uri="{FF2B5EF4-FFF2-40B4-BE49-F238E27FC236}">
                <a16:creationId xmlns:a16="http://schemas.microsoft.com/office/drawing/2014/main" id="{EDDC6096-FDCC-AA16-77B4-C2D7571F32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088" y="2065327"/>
            <a:ext cx="2037302" cy="27273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his week in Room 4 – Cornhill Primary School">
            <a:extLst>
              <a:ext uri="{FF2B5EF4-FFF2-40B4-BE49-F238E27FC236}">
                <a16:creationId xmlns:a16="http://schemas.microsoft.com/office/drawing/2014/main" id="{ADBA25CF-883F-43EA-58D2-CE6B9089AD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77371" y="1984075"/>
            <a:ext cx="2026563" cy="271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341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85B4227A-515D-B77F-7838-01EBE680FD62}"/>
              </a:ext>
            </a:extLst>
          </p:cNvPr>
          <p:cNvSpPr>
            <a:spLocks noGrp="1"/>
          </p:cNvSpPr>
          <p:nvPr>
            <p:ph type="body" idx="1"/>
          </p:nvPr>
        </p:nvSpPr>
        <p:spPr>
          <a:xfrm>
            <a:off x="1852072" y="5854214"/>
            <a:ext cx="8705089" cy="827377"/>
          </a:xfrm>
        </p:spPr>
        <p:txBody>
          <a:bodyPr>
            <a:normAutofit/>
          </a:bodyPr>
          <a:lstStyle/>
          <a:p>
            <a:r>
              <a:rPr lang="en-GB" sz="4400" dirty="0">
                <a:cs typeface="Dreaming Outloud Script Pro" panose="03050502040304050704" pitchFamily="66" charset="0"/>
              </a:rPr>
              <a:t>PE / RADS Kit</a:t>
            </a:r>
          </a:p>
        </p:txBody>
      </p:sp>
      <p:pic>
        <p:nvPicPr>
          <p:cNvPr id="4" name="Picture 3" descr="Small_CORNHILL-PRIMARY-SCHOOL-LOGO – Cornhill Primary School">
            <a:extLst>
              <a:ext uri="{FF2B5EF4-FFF2-40B4-BE49-F238E27FC236}">
                <a16:creationId xmlns:a16="http://schemas.microsoft.com/office/drawing/2014/main" id="{94D0DBEE-8CE8-B7BE-C0F0-1EC756C31DE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05" b="89831" l="6667" r="94000">
                        <a14:foregroundMark x1="38000" y1="13559" x2="38000" y2="13559"/>
                        <a14:foregroundMark x1="87333" y1="30508" x2="87333" y2="30508"/>
                        <a14:foregroundMark x1="94000" y1="34463" x2="94000" y2="34463"/>
                        <a14:foregroundMark x1="6667" y1="46893" x2="6667" y2="46893"/>
                        <a14:backgroundMark x1="84667" y1="70056" x2="84667" y2="70056"/>
                        <a14:backgroundMark x1="80667" y1="77401" x2="80667" y2="77401"/>
                        <a14:backgroundMark x1="9333" y1="45763" x2="9333" y2="45763"/>
                      </a14:backgroundRemoval>
                    </a14:imgEffect>
                  </a14:imgLayer>
                </a14:imgProps>
              </a:ext>
              <a:ext uri="{28A0092B-C50C-407E-A947-70E740481C1C}">
                <a14:useLocalDpi xmlns:a14="http://schemas.microsoft.com/office/drawing/2010/main" val="0"/>
              </a:ext>
            </a:extLst>
          </a:blip>
          <a:srcRect/>
          <a:stretch>
            <a:fillRect/>
          </a:stretch>
        </p:blipFill>
        <p:spPr bwMode="auto">
          <a:xfrm>
            <a:off x="84027" y="5310537"/>
            <a:ext cx="1310352" cy="1547463"/>
          </a:xfrm>
          <a:prstGeom prst="rect">
            <a:avLst/>
          </a:prstGeom>
          <a:noFill/>
          <a:ln>
            <a:noFill/>
          </a:ln>
        </p:spPr>
      </p:pic>
      <p:sp>
        <p:nvSpPr>
          <p:cNvPr id="6" name="Title 5">
            <a:extLst>
              <a:ext uri="{FF2B5EF4-FFF2-40B4-BE49-F238E27FC236}">
                <a16:creationId xmlns:a16="http://schemas.microsoft.com/office/drawing/2014/main" id="{44FABC81-03A5-9093-F201-890A7A446DC3}"/>
              </a:ext>
            </a:extLst>
          </p:cNvPr>
          <p:cNvSpPr>
            <a:spLocks noGrp="1"/>
          </p:cNvSpPr>
          <p:nvPr>
            <p:ph type="title"/>
          </p:nvPr>
        </p:nvSpPr>
        <p:spPr>
          <a:xfrm>
            <a:off x="793630" y="1984075"/>
            <a:ext cx="10823276" cy="2835215"/>
          </a:xfrm>
        </p:spPr>
        <p:txBody>
          <a:bodyPr>
            <a:normAutofit/>
          </a:bodyPr>
          <a:lstStyle/>
          <a:p>
            <a:br>
              <a:rPr lang="en-GB" sz="2000" dirty="0">
                <a:latin typeface="+mn-lt"/>
              </a:rPr>
            </a:br>
            <a:br>
              <a:rPr lang="en-GB" sz="2000" dirty="0">
                <a:latin typeface="+mn-lt"/>
              </a:rPr>
            </a:br>
            <a:endParaRPr lang="en-GB" sz="2000" dirty="0">
              <a:latin typeface="+mn-lt"/>
            </a:endParaRPr>
          </a:p>
        </p:txBody>
      </p:sp>
      <p:pic>
        <p:nvPicPr>
          <p:cNvPr id="5" name="Picture 4">
            <a:extLst>
              <a:ext uri="{FF2B5EF4-FFF2-40B4-BE49-F238E27FC236}">
                <a16:creationId xmlns:a16="http://schemas.microsoft.com/office/drawing/2014/main" id="{C629756B-E65B-E299-E2F1-12C7EDA6BABE}"/>
              </a:ext>
            </a:extLst>
          </p:cNvPr>
          <p:cNvPicPr/>
          <p:nvPr/>
        </p:nvPicPr>
        <p:blipFill>
          <a:blip r:embed="rId5" cstate="print">
            <a:extLst>
              <a:ext uri="{28A0092B-C50C-407E-A947-70E740481C1C}">
                <a14:useLocalDpi xmlns:a14="http://schemas.microsoft.com/office/drawing/2010/main" val="0"/>
              </a:ext>
            </a:extLst>
          </a:blip>
          <a:srcRect l="9885" t="25642" b="21371"/>
          <a:stretch>
            <a:fillRect/>
          </a:stretch>
        </p:blipFill>
        <p:spPr bwMode="auto">
          <a:xfrm rot="5400000">
            <a:off x="-162453" y="2439027"/>
            <a:ext cx="3113663" cy="1979946"/>
          </a:xfrm>
          <a:prstGeom prst="rect">
            <a:avLst/>
          </a:prstGeom>
          <a:noFill/>
          <a:ln>
            <a:noFill/>
          </a:ln>
        </p:spPr>
      </p:pic>
      <p:pic>
        <p:nvPicPr>
          <p:cNvPr id="8" name="Picture 7">
            <a:extLst>
              <a:ext uri="{FF2B5EF4-FFF2-40B4-BE49-F238E27FC236}">
                <a16:creationId xmlns:a16="http://schemas.microsoft.com/office/drawing/2014/main" id="{312C85AF-7313-4DFD-64AF-392E89ABF956}"/>
              </a:ext>
            </a:extLst>
          </p:cNvPr>
          <p:cNvPicPr/>
          <p:nvPr/>
        </p:nvPicPr>
        <p:blipFill>
          <a:blip r:embed="rId6" cstate="print">
            <a:extLst>
              <a:ext uri="{28A0092B-C50C-407E-A947-70E740481C1C}">
                <a14:useLocalDpi xmlns:a14="http://schemas.microsoft.com/office/drawing/2010/main" val="0"/>
              </a:ext>
            </a:extLst>
          </a:blip>
          <a:srcRect t="21828" b="17738"/>
          <a:stretch>
            <a:fillRect/>
          </a:stretch>
        </p:blipFill>
        <p:spPr bwMode="auto">
          <a:xfrm rot="5400000">
            <a:off x="1882475" y="2439027"/>
            <a:ext cx="3101700" cy="1979946"/>
          </a:xfrm>
          <a:prstGeom prst="rect">
            <a:avLst/>
          </a:prstGeom>
          <a:noFill/>
          <a:ln>
            <a:noFill/>
          </a:ln>
        </p:spPr>
      </p:pic>
      <p:pic>
        <p:nvPicPr>
          <p:cNvPr id="3" name="Picture 2" descr="A group of children standing in a row&#10;&#10;Description automatically generated with low confidence">
            <a:extLst>
              <a:ext uri="{FF2B5EF4-FFF2-40B4-BE49-F238E27FC236}">
                <a16:creationId xmlns:a16="http://schemas.microsoft.com/office/drawing/2014/main" id="{10E95E44-3DBC-C220-7E79-E0BB13B0970A}"/>
              </a:ext>
            </a:extLst>
          </p:cNvPr>
          <p:cNvPicPr>
            <a:picLocks noChangeAspect="1"/>
          </p:cNvPicPr>
          <p:nvPr/>
        </p:nvPicPr>
        <p:blipFill>
          <a:blip r:embed="rId7"/>
          <a:stretch>
            <a:fillRect/>
          </a:stretch>
        </p:blipFill>
        <p:spPr>
          <a:xfrm>
            <a:off x="7914097" y="1958328"/>
            <a:ext cx="3955850" cy="2966888"/>
          </a:xfrm>
          <a:prstGeom prst="rect">
            <a:avLst/>
          </a:prstGeom>
        </p:spPr>
      </p:pic>
      <p:grpSp>
        <p:nvGrpSpPr>
          <p:cNvPr id="10" name="Group 9">
            <a:extLst>
              <a:ext uri="{FF2B5EF4-FFF2-40B4-BE49-F238E27FC236}">
                <a16:creationId xmlns:a16="http://schemas.microsoft.com/office/drawing/2014/main" id="{313346FF-082C-8E1E-471B-3D3D4A0B2464}"/>
              </a:ext>
            </a:extLst>
          </p:cNvPr>
          <p:cNvGrpSpPr/>
          <p:nvPr/>
        </p:nvGrpSpPr>
        <p:grpSpPr>
          <a:xfrm>
            <a:off x="4805110" y="2278628"/>
            <a:ext cx="2855947" cy="2661237"/>
            <a:chOff x="3177592" y="866015"/>
            <a:chExt cx="2959586" cy="2136032"/>
          </a:xfrm>
        </p:grpSpPr>
        <p:sp>
          <p:nvSpPr>
            <p:cNvPr id="11" name="Rectangle 10">
              <a:extLst>
                <a:ext uri="{FF2B5EF4-FFF2-40B4-BE49-F238E27FC236}">
                  <a16:creationId xmlns:a16="http://schemas.microsoft.com/office/drawing/2014/main" id="{D3960CC8-D499-DAF1-E756-1D8711715829}"/>
                </a:ext>
              </a:extLst>
            </p:cNvPr>
            <p:cNvSpPr/>
            <p:nvPr/>
          </p:nvSpPr>
          <p:spPr>
            <a:xfrm>
              <a:off x="3236593" y="955239"/>
              <a:ext cx="2900585" cy="196474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2" name="TextBox 11">
              <a:extLst>
                <a:ext uri="{FF2B5EF4-FFF2-40B4-BE49-F238E27FC236}">
                  <a16:creationId xmlns:a16="http://schemas.microsoft.com/office/drawing/2014/main" id="{2F31D15C-838A-EA7C-77B6-5AEDB2980F62}"/>
                </a:ext>
              </a:extLst>
            </p:cNvPr>
            <p:cNvSpPr txBox="1"/>
            <p:nvPr/>
          </p:nvSpPr>
          <p:spPr>
            <a:xfrm>
              <a:off x="3177592" y="866015"/>
              <a:ext cx="2900585" cy="213603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6513" tIns="286513" rIns="286513" bIns="286513" numCol="1" spcCol="1270" anchor="t" anchorCtr="0">
              <a:noAutofit/>
            </a:bodyPr>
            <a:lstStyle/>
            <a:p>
              <a:pPr marL="0" lvl="0" indent="0" algn="ctr" defTabSz="711200">
                <a:lnSpc>
                  <a:spcPct val="90000"/>
                </a:lnSpc>
                <a:spcBef>
                  <a:spcPct val="0"/>
                </a:spcBef>
                <a:spcAft>
                  <a:spcPct val="35000"/>
                </a:spcAft>
                <a:buNone/>
              </a:pPr>
              <a:r>
                <a:rPr lang="en-GB" b="1" kern="1200" dirty="0"/>
                <a:t>* Long hair tied back</a:t>
              </a:r>
            </a:p>
            <a:p>
              <a:pPr marL="0" lvl="0" indent="0" algn="ctr" defTabSz="711200">
                <a:lnSpc>
                  <a:spcPct val="90000"/>
                </a:lnSpc>
                <a:spcBef>
                  <a:spcPct val="0"/>
                </a:spcBef>
                <a:spcAft>
                  <a:spcPct val="35000"/>
                </a:spcAft>
                <a:buNone/>
              </a:pPr>
              <a:r>
                <a:rPr lang="en-GB" b="1" kern="1200" dirty="0"/>
                <a:t>* Comfortable trainers</a:t>
              </a:r>
            </a:p>
            <a:p>
              <a:pPr marL="0" lvl="0" indent="0" algn="ctr" defTabSz="711200">
                <a:lnSpc>
                  <a:spcPct val="90000"/>
                </a:lnSpc>
                <a:spcBef>
                  <a:spcPct val="0"/>
                </a:spcBef>
                <a:spcAft>
                  <a:spcPct val="35000"/>
                </a:spcAft>
                <a:buNone/>
              </a:pPr>
              <a:r>
                <a:rPr lang="en-GB" b="1" kern="1200" dirty="0"/>
                <a:t>* No vests or crop tops</a:t>
              </a:r>
            </a:p>
            <a:p>
              <a:pPr marL="0" lvl="0" indent="0" algn="ctr" defTabSz="711200">
                <a:lnSpc>
                  <a:spcPct val="90000"/>
                </a:lnSpc>
                <a:spcBef>
                  <a:spcPct val="0"/>
                </a:spcBef>
                <a:spcAft>
                  <a:spcPct val="35000"/>
                </a:spcAft>
                <a:buNone/>
              </a:pPr>
              <a:r>
                <a:rPr lang="en-GB" b="1" kern="1200" dirty="0"/>
                <a:t>* No football kits/jeans</a:t>
              </a:r>
            </a:p>
            <a:p>
              <a:pPr marL="285750" lvl="0" indent="-285750" algn="ctr" defTabSz="711200">
                <a:lnSpc>
                  <a:spcPct val="90000"/>
                </a:lnSpc>
                <a:spcBef>
                  <a:spcPct val="0"/>
                </a:spcBef>
                <a:spcAft>
                  <a:spcPct val="35000"/>
                </a:spcAft>
                <a:buFont typeface="Arial" panose="020B0604020202020204" pitchFamily="34" charset="0"/>
                <a:buChar char="•"/>
              </a:pPr>
              <a:r>
                <a:rPr lang="en-GB" b="1" kern="1200" dirty="0"/>
                <a:t>No jewellery (inc. earrings)</a:t>
              </a:r>
            </a:p>
            <a:p>
              <a:pPr marL="285750" lvl="0" indent="-285750" algn="ctr" defTabSz="711200">
                <a:lnSpc>
                  <a:spcPct val="90000"/>
                </a:lnSpc>
                <a:spcBef>
                  <a:spcPct val="0"/>
                </a:spcBef>
                <a:spcAft>
                  <a:spcPct val="35000"/>
                </a:spcAft>
                <a:buFont typeface="Arial" panose="020B0604020202020204" pitchFamily="34" charset="0"/>
                <a:buChar char="•"/>
              </a:pPr>
              <a:r>
                <a:rPr lang="en-GB" b="1" dirty="0"/>
                <a:t>School jumper on the top</a:t>
              </a:r>
              <a:endParaRPr lang="en-GB" b="1" kern="1200" dirty="0"/>
            </a:p>
          </p:txBody>
        </p:sp>
      </p:grpSp>
    </p:spTree>
    <p:extLst>
      <p:ext uri="{BB962C8B-B14F-4D97-AF65-F5344CB8AC3E}">
        <p14:creationId xmlns:p14="http://schemas.microsoft.com/office/powerpoint/2010/main" val="114984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801323" y="1100838"/>
            <a:ext cx="8424644" cy="795470"/>
          </a:xfrm>
        </p:spPr>
        <p:txBody>
          <a:bodyPr rtlCol="0">
            <a:normAutofit/>
          </a:bodyPr>
          <a:lstStyle>
            <a:defPPr>
              <a:defRPr lang="en-GB"/>
            </a:defPPr>
          </a:lstStyle>
          <a:p>
            <a:pPr rtl="0"/>
            <a:r>
              <a:rPr lang="en-GB" sz="3600" dirty="0"/>
              <a:t>Home-School Communication/Information</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rtl="0"/>
              <a:t>15</a:t>
            </a:fld>
            <a:endParaRPr lang="en-GB" dirty="0"/>
          </a:p>
        </p:txBody>
      </p:sp>
      <p:pic>
        <p:nvPicPr>
          <p:cNvPr id="6" name="Picture 5" descr="Small_CORNHILL-PRIMARY-SCHOOL-LOGO – Cornhill Primary School">
            <a:extLst>
              <a:ext uri="{FF2B5EF4-FFF2-40B4-BE49-F238E27FC236}">
                <a16:creationId xmlns:a16="http://schemas.microsoft.com/office/drawing/2014/main" id="{BCFBAAF1-0D3E-01CA-684A-DD88107AFC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05" b="89831" l="6667" r="94000">
                        <a14:foregroundMark x1="38000" y1="13559" x2="38000" y2="13559"/>
                        <a14:foregroundMark x1="87333" y1="30508" x2="87333" y2="30508"/>
                        <a14:foregroundMark x1="94000" y1="34463" x2="94000" y2="34463"/>
                        <a14:foregroundMark x1="6667" y1="46893" x2="6667" y2="46893"/>
                        <a14:backgroundMark x1="84667" y1="70056" x2="84667" y2="70056"/>
                        <a14:backgroundMark x1="80667" y1="77401" x2="80667" y2="77401"/>
                        <a14:backgroundMark x1="9333" y1="45763" x2="9333" y2="45763"/>
                      </a14:backgroundRemoval>
                    </a14:imgEffect>
                  </a14:imgLayer>
                </a14:imgProps>
              </a:ext>
              <a:ext uri="{28A0092B-C50C-407E-A947-70E740481C1C}">
                <a14:useLocalDpi xmlns:a14="http://schemas.microsoft.com/office/drawing/2010/main" val="0"/>
              </a:ext>
            </a:extLst>
          </a:blip>
          <a:srcRect/>
          <a:stretch>
            <a:fillRect/>
          </a:stretch>
        </p:blipFill>
        <p:spPr bwMode="auto">
          <a:xfrm>
            <a:off x="-71455" y="5350794"/>
            <a:ext cx="1310352" cy="1547463"/>
          </a:xfrm>
          <a:prstGeom prst="rect">
            <a:avLst/>
          </a:prstGeom>
          <a:noFill/>
          <a:ln>
            <a:noFill/>
          </a:ln>
        </p:spPr>
      </p:pic>
      <p:sp>
        <p:nvSpPr>
          <p:cNvPr id="3" name="TextBox 2">
            <a:extLst>
              <a:ext uri="{FF2B5EF4-FFF2-40B4-BE49-F238E27FC236}">
                <a16:creationId xmlns:a16="http://schemas.microsoft.com/office/drawing/2014/main" id="{7C33A3D2-B8E5-3010-92C0-C59DF0AEF5AA}"/>
              </a:ext>
            </a:extLst>
          </p:cNvPr>
          <p:cNvSpPr txBox="1"/>
          <p:nvPr/>
        </p:nvSpPr>
        <p:spPr>
          <a:xfrm>
            <a:off x="4614018" y="1720840"/>
            <a:ext cx="3504186" cy="3416320"/>
          </a:xfrm>
          <a:prstGeom prst="rect">
            <a:avLst/>
          </a:prstGeom>
          <a:noFill/>
        </p:spPr>
        <p:txBody>
          <a:bodyPr wrap="square" rtlCol="0">
            <a:spAutoFit/>
          </a:bodyPr>
          <a:lstStyle/>
          <a:p>
            <a:r>
              <a:rPr lang="en-GB" b="1" dirty="0"/>
              <a:t>Seesaw / Google Classroom </a:t>
            </a:r>
          </a:p>
          <a:p>
            <a:pPr marL="285750" indent="-285750">
              <a:buFont typeface="Arial" panose="020B0604020202020204" pitchFamily="34" charset="0"/>
              <a:buChar char="•"/>
            </a:pPr>
            <a:r>
              <a:rPr lang="en-GB" dirty="0"/>
              <a:t>Homework</a:t>
            </a:r>
          </a:p>
          <a:p>
            <a:pPr marL="285750" indent="-285750">
              <a:buFont typeface="Arial" panose="020B0604020202020204" pitchFamily="34" charset="0"/>
              <a:buChar char="•"/>
            </a:pPr>
            <a:r>
              <a:rPr lang="en-GB" dirty="0"/>
              <a:t>Class information</a:t>
            </a:r>
          </a:p>
          <a:p>
            <a:pPr marL="285750" indent="-285750">
              <a:buFont typeface="Arial" panose="020B0604020202020204" pitchFamily="34" charset="0"/>
              <a:buChar char="•"/>
            </a:pPr>
            <a:r>
              <a:rPr lang="en-GB" dirty="0"/>
              <a:t>Notifications of Events</a:t>
            </a:r>
          </a:p>
          <a:p>
            <a:pPr marL="285750" indent="-285750">
              <a:buFont typeface="Arial" panose="020B0604020202020204" pitchFamily="34" charset="0"/>
              <a:buChar char="•"/>
            </a:pPr>
            <a:r>
              <a:rPr lang="en-GB" dirty="0"/>
              <a:t>Sharing Learning</a:t>
            </a:r>
          </a:p>
          <a:p>
            <a:pPr marL="285750" indent="-285750">
              <a:buFont typeface="Arial" panose="020B0604020202020204" pitchFamily="34" charset="0"/>
              <a:buChar char="•"/>
            </a:pPr>
            <a:r>
              <a:rPr lang="en-GB" dirty="0"/>
              <a:t>Communication with teachers/parents</a:t>
            </a:r>
          </a:p>
          <a:p>
            <a:pPr marL="285750" indent="-285750">
              <a:buFont typeface="Arial" panose="020B0604020202020204" pitchFamily="34" charset="0"/>
              <a:buChar char="•"/>
            </a:pPr>
            <a:r>
              <a:rPr lang="en-GB" dirty="0"/>
              <a:t>Newsletters</a:t>
            </a:r>
          </a:p>
          <a:p>
            <a:pPr marL="285750" indent="-285750">
              <a:buFont typeface="Arial" panose="020B0604020202020204" pitchFamily="34" charset="0"/>
              <a:buChar char="•"/>
            </a:pPr>
            <a:r>
              <a:rPr lang="en-GB" dirty="0"/>
              <a:t>Upcoming Events</a:t>
            </a:r>
          </a:p>
          <a:p>
            <a:pPr marL="285750" indent="-285750">
              <a:buFont typeface="Arial" panose="020B0604020202020204" pitchFamily="34" charset="0"/>
              <a:buChar char="•"/>
            </a:pPr>
            <a:r>
              <a:rPr lang="en-GB" dirty="0"/>
              <a:t>Sharing Learning</a:t>
            </a:r>
          </a:p>
          <a:p>
            <a:pPr marL="285750" indent="-285750">
              <a:buFont typeface="Arial" panose="020B0604020202020204" pitchFamily="34" charset="0"/>
              <a:buChar char="•"/>
            </a:pPr>
            <a:r>
              <a:rPr lang="en-GB" dirty="0"/>
              <a:t>Notifications</a:t>
            </a:r>
          </a:p>
          <a:p>
            <a:pPr marL="285750" indent="-285750">
              <a:buFont typeface="Arial" panose="020B0604020202020204" pitchFamily="34" charset="0"/>
              <a:buChar char="•"/>
            </a:pPr>
            <a:r>
              <a:rPr lang="en-GB" dirty="0"/>
              <a:t>Communication with parents</a:t>
            </a:r>
          </a:p>
        </p:txBody>
      </p:sp>
      <p:sp>
        <p:nvSpPr>
          <p:cNvPr id="10" name="TextBox 9">
            <a:extLst>
              <a:ext uri="{FF2B5EF4-FFF2-40B4-BE49-F238E27FC236}">
                <a16:creationId xmlns:a16="http://schemas.microsoft.com/office/drawing/2014/main" id="{1DC9E2A4-B618-67DD-6A9E-14ADB45D7DA9}"/>
              </a:ext>
            </a:extLst>
          </p:cNvPr>
          <p:cNvSpPr txBox="1"/>
          <p:nvPr/>
        </p:nvSpPr>
        <p:spPr>
          <a:xfrm>
            <a:off x="8118204" y="2248620"/>
            <a:ext cx="2179608" cy="1200329"/>
          </a:xfrm>
          <a:prstGeom prst="rect">
            <a:avLst/>
          </a:prstGeom>
          <a:noFill/>
        </p:spPr>
        <p:txBody>
          <a:bodyPr wrap="square" rtlCol="0">
            <a:spAutoFit/>
          </a:bodyPr>
          <a:lstStyle/>
          <a:p>
            <a:r>
              <a:rPr lang="en-GB" b="1" dirty="0"/>
              <a:t>School Website</a:t>
            </a:r>
          </a:p>
          <a:p>
            <a:pPr marL="285750" indent="-285750">
              <a:buFont typeface="Arial" panose="020B0604020202020204" pitchFamily="34" charset="0"/>
              <a:buChar char="•"/>
            </a:pPr>
            <a:r>
              <a:rPr lang="en-GB" dirty="0"/>
              <a:t>Primary 1 information</a:t>
            </a:r>
          </a:p>
          <a:p>
            <a:endParaRPr lang="en-GB" dirty="0"/>
          </a:p>
        </p:txBody>
      </p:sp>
      <p:sp>
        <p:nvSpPr>
          <p:cNvPr id="4" name="TextBox 3">
            <a:extLst>
              <a:ext uri="{FF2B5EF4-FFF2-40B4-BE49-F238E27FC236}">
                <a16:creationId xmlns:a16="http://schemas.microsoft.com/office/drawing/2014/main" id="{76A7246C-D54B-2469-0F85-A1BA0DD760FD}"/>
              </a:ext>
            </a:extLst>
          </p:cNvPr>
          <p:cNvSpPr txBox="1"/>
          <p:nvPr/>
        </p:nvSpPr>
        <p:spPr>
          <a:xfrm>
            <a:off x="2160310" y="2248620"/>
            <a:ext cx="1848098" cy="2585323"/>
          </a:xfrm>
          <a:prstGeom prst="rect">
            <a:avLst/>
          </a:prstGeom>
          <a:noFill/>
        </p:spPr>
        <p:txBody>
          <a:bodyPr wrap="square" rtlCol="0">
            <a:spAutoFit/>
          </a:bodyPr>
          <a:lstStyle/>
          <a:p>
            <a:pPr marL="285750" indent="-285750">
              <a:buFont typeface="Arial" panose="020B0604020202020204" pitchFamily="34" charset="0"/>
              <a:buChar char="•"/>
            </a:pPr>
            <a:r>
              <a:rPr lang="en-GB" dirty="0"/>
              <a:t>Email the teacher/school</a:t>
            </a:r>
          </a:p>
          <a:p>
            <a:pPr marL="285750" indent="-285750">
              <a:buFont typeface="Arial" panose="020B0604020202020204" pitchFamily="34" charset="0"/>
              <a:buChar char="•"/>
            </a:pPr>
            <a:r>
              <a:rPr lang="en-GB" dirty="0"/>
              <a:t>Phone the school directly</a:t>
            </a:r>
          </a:p>
          <a:p>
            <a:pPr marL="285750" indent="-285750">
              <a:buFont typeface="Arial" panose="020B0604020202020204" pitchFamily="34" charset="0"/>
              <a:buChar char="•"/>
            </a:pPr>
            <a:r>
              <a:rPr lang="en-GB" dirty="0"/>
              <a:t>Meet the teacher/SMT after school</a:t>
            </a:r>
          </a:p>
          <a:p>
            <a:pPr marL="285750" indent="-285750">
              <a:buFont typeface="Arial" panose="020B0604020202020204" pitchFamily="34" charset="0"/>
              <a:buChar char="•"/>
            </a:pPr>
            <a:r>
              <a:rPr lang="en-GB" dirty="0"/>
              <a:t>Arrange a meeting</a:t>
            </a:r>
          </a:p>
        </p:txBody>
      </p:sp>
    </p:spTree>
    <p:extLst>
      <p:ext uri="{BB962C8B-B14F-4D97-AF65-F5344CB8AC3E}">
        <p14:creationId xmlns:p14="http://schemas.microsoft.com/office/powerpoint/2010/main" val="3698806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5C162-FCEB-414E-C586-E47E1A67B2A7}"/>
              </a:ext>
            </a:extLst>
          </p:cNvPr>
          <p:cNvSpPr>
            <a:spLocks noGrp="1"/>
          </p:cNvSpPr>
          <p:nvPr>
            <p:ph type="title"/>
          </p:nvPr>
        </p:nvSpPr>
        <p:spPr>
          <a:xfrm>
            <a:off x="1748028" y="1257616"/>
            <a:ext cx="8695944" cy="645946"/>
          </a:xfrm>
        </p:spPr>
        <p:txBody>
          <a:bodyPr>
            <a:normAutofit fontScale="90000"/>
          </a:bodyPr>
          <a:lstStyle/>
          <a:p>
            <a:r>
              <a:rPr lang="en-GB" dirty="0"/>
              <a:t>Professional Services</a:t>
            </a:r>
          </a:p>
        </p:txBody>
      </p:sp>
      <p:sp>
        <p:nvSpPr>
          <p:cNvPr id="3" name="Content Placeholder 2">
            <a:extLst>
              <a:ext uri="{FF2B5EF4-FFF2-40B4-BE49-F238E27FC236}">
                <a16:creationId xmlns:a16="http://schemas.microsoft.com/office/drawing/2014/main" id="{DBA87070-7E6B-7189-A6A4-56C6D8BC831C}"/>
              </a:ext>
            </a:extLst>
          </p:cNvPr>
          <p:cNvSpPr>
            <a:spLocks noGrp="1"/>
          </p:cNvSpPr>
          <p:nvPr>
            <p:ph idx="1"/>
          </p:nvPr>
        </p:nvSpPr>
        <p:spPr>
          <a:xfrm>
            <a:off x="1604513" y="1903562"/>
            <a:ext cx="8913961" cy="3445678"/>
          </a:xfrm>
        </p:spPr>
        <p:txBody>
          <a:bodyPr>
            <a:normAutofit fontScale="85000" lnSpcReduction="20000"/>
          </a:bodyPr>
          <a:lstStyle/>
          <a:p>
            <a:r>
              <a:rPr lang="en-GB" b="1" u="sng" dirty="0">
                <a:latin typeface="+mn-lt"/>
              </a:rPr>
              <a:t>School Doctor</a:t>
            </a:r>
          </a:p>
          <a:p>
            <a:r>
              <a:rPr lang="en-GB" b="1" u="sng" dirty="0">
                <a:latin typeface="+mn-lt"/>
              </a:rPr>
              <a:t>School Nurse</a:t>
            </a:r>
            <a:r>
              <a:rPr lang="en-GB" u="sng" dirty="0">
                <a:latin typeface="+mn-lt"/>
              </a:rPr>
              <a:t> </a:t>
            </a:r>
            <a:r>
              <a:rPr lang="en-GB" dirty="0">
                <a:latin typeface="+mn-lt"/>
              </a:rPr>
              <a:t>– parental support with health issues including eating, toileting and headlice.</a:t>
            </a:r>
          </a:p>
          <a:p>
            <a:r>
              <a:rPr lang="en-GB" b="1" u="sng" dirty="0">
                <a:latin typeface="+mn-lt"/>
              </a:rPr>
              <a:t>Dentist and </a:t>
            </a:r>
            <a:r>
              <a:rPr lang="en-GB" b="1" u="sng" dirty="0" err="1">
                <a:latin typeface="+mn-lt"/>
              </a:rPr>
              <a:t>Childsmile</a:t>
            </a:r>
            <a:r>
              <a:rPr lang="en-GB" b="1" u="sng" dirty="0">
                <a:latin typeface="+mn-lt"/>
              </a:rPr>
              <a:t> </a:t>
            </a:r>
            <a:r>
              <a:rPr lang="en-GB" b="1" dirty="0">
                <a:latin typeface="+mn-lt"/>
              </a:rPr>
              <a:t>- </a:t>
            </a:r>
            <a:r>
              <a:rPr lang="en-GB" dirty="0">
                <a:latin typeface="+mn-lt"/>
              </a:rPr>
              <a:t>daily toothbrushing.</a:t>
            </a:r>
          </a:p>
          <a:p>
            <a:r>
              <a:rPr lang="en-GB" b="1" u="sng" dirty="0">
                <a:latin typeface="+mn-lt"/>
              </a:rPr>
              <a:t>Educational Psychologist </a:t>
            </a:r>
            <a:r>
              <a:rPr lang="en-GB" dirty="0">
                <a:latin typeface="+mn-lt"/>
              </a:rPr>
              <a:t>– learning difficulties, behavioural etc.</a:t>
            </a:r>
          </a:p>
          <a:p>
            <a:r>
              <a:rPr lang="en-GB" b="1" u="sng" dirty="0">
                <a:latin typeface="+mn-lt"/>
              </a:rPr>
              <a:t>Speech and Language Therapists </a:t>
            </a:r>
            <a:r>
              <a:rPr lang="en-GB" dirty="0">
                <a:latin typeface="+mn-lt"/>
              </a:rPr>
              <a:t>– may already be involved or on the waiting list from the nursery – speech development</a:t>
            </a:r>
          </a:p>
          <a:p>
            <a:pPr marL="0" indent="0">
              <a:buNone/>
            </a:pPr>
            <a:r>
              <a:rPr lang="en-GB" dirty="0">
                <a:latin typeface="+mn-lt"/>
              </a:rPr>
              <a:t>These services can be accessed through discussion with a member of SMT, if required.</a:t>
            </a:r>
          </a:p>
          <a:p>
            <a:pPr marL="0" indent="0">
              <a:buNone/>
            </a:pPr>
            <a:endParaRPr lang="en-GB" dirty="0">
              <a:latin typeface="+mn-lt"/>
            </a:endParaRPr>
          </a:p>
          <a:p>
            <a:pPr marL="0" indent="0">
              <a:buNone/>
            </a:pPr>
            <a:r>
              <a:rPr lang="en-GB" b="1" u="sng" dirty="0">
                <a:latin typeface="+mn-lt"/>
              </a:rPr>
              <a:t>Medication in school </a:t>
            </a:r>
            <a:r>
              <a:rPr lang="en-GB" dirty="0">
                <a:latin typeface="+mn-lt"/>
              </a:rPr>
              <a:t>– administration form to be filled in at the reception office. All medication must be clearly labelled and be prescribed by a doctor or a pharmacist.</a:t>
            </a:r>
          </a:p>
          <a:p>
            <a:endParaRPr lang="en-GB" dirty="0"/>
          </a:p>
        </p:txBody>
      </p:sp>
      <p:sp>
        <p:nvSpPr>
          <p:cNvPr id="4" name="Footer Placeholder 3">
            <a:extLst>
              <a:ext uri="{FF2B5EF4-FFF2-40B4-BE49-F238E27FC236}">
                <a16:creationId xmlns:a16="http://schemas.microsoft.com/office/drawing/2014/main" id="{B5282E64-022F-4C74-1776-15A49A1A8CDB}"/>
              </a:ext>
            </a:extLst>
          </p:cNvPr>
          <p:cNvSpPr>
            <a:spLocks noGrp="1"/>
          </p:cNvSpPr>
          <p:nvPr>
            <p:ph type="ftr" sz="quarter" idx="10"/>
          </p:nvPr>
        </p:nvSpPr>
        <p:spPr/>
        <p:txBody>
          <a:bodyPr/>
          <a:lstStyle/>
          <a:p>
            <a:pPr rtl="0"/>
            <a:r>
              <a:rPr lang="en-GB"/>
              <a:t>Presentation title</a:t>
            </a:r>
            <a:endParaRPr lang="en-GB" dirty="0"/>
          </a:p>
        </p:txBody>
      </p:sp>
      <p:sp>
        <p:nvSpPr>
          <p:cNvPr id="5" name="Slide Number Placeholder 4">
            <a:extLst>
              <a:ext uri="{FF2B5EF4-FFF2-40B4-BE49-F238E27FC236}">
                <a16:creationId xmlns:a16="http://schemas.microsoft.com/office/drawing/2014/main" id="{38914832-C2A0-2536-DBBC-353BC6BE1BCE}"/>
              </a:ext>
            </a:extLst>
          </p:cNvPr>
          <p:cNvSpPr>
            <a:spLocks noGrp="1"/>
          </p:cNvSpPr>
          <p:nvPr>
            <p:ph type="sldNum" sz="quarter" idx="11"/>
          </p:nvPr>
        </p:nvSpPr>
        <p:spPr/>
        <p:txBody>
          <a:bodyPr/>
          <a:lstStyle/>
          <a:p>
            <a:pPr rtl="0"/>
            <a:fld id="{294A09A9-5501-47C1-A89A-A340965A2BE2}" type="slidenum">
              <a:rPr lang="en-GB" smtClean="0"/>
              <a:pPr rtl="0"/>
              <a:t>16</a:t>
            </a:fld>
            <a:endParaRPr lang="en-GB" dirty="0"/>
          </a:p>
        </p:txBody>
      </p:sp>
    </p:spTree>
    <p:extLst>
      <p:ext uri="{BB962C8B-B14F-4D97-AF65-F5344CB8AC3E}">
        <p14:creationId xmlns:p14="http://schemas.microsoft.com/office/powerpoint/2010/main" val="1752529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801323" y="1100838"/>
            <a:ext cx="8424644" cy="795470"/>
          </a:xfrm>
        </p:spPr>
        <p:txBody>
          <a:bodyPr rtlCol="0">
            <a:normAutofit/>
          </a:bodyPr>
          <a:lstStyle>
            <a:defPPr>
              <a:defRPr lang="en-GB"/>
            </a:defPPr>
          </a:lstStyle>
          <a:p>
            <a:pPr rtl="0"/>
            <a:r>
              <a:rPr lang="en-GB" sz="3600" dirty="0"/>
              <a:t>What can you do to help?</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rtl="0"/>
              <a:t>17</a:t>
            </a:fld>
            <a:endParaRPr lang="en-GB" dirty="0"/>
          </a:p>
        </p:txBody>
      </p:sp>
      <p:pic>
        <p:nvPicPr>
          <p:cNvPr id="6" name="Picture 5" descr="Small_CORNHILL-PRIMARY-SCHOOL-LOGO – Cornhill Primary School">
            <a:extLst>
              <a:ext uri="{FF2B5EF4-FFF2-40B4-BE49-F238E27FC236}">
                <a16:creationId xmlns:a16="http://schemas.microsoft.com/office/drawing/2014/main" id="{BCFBAAF1-0D3E-01CA-684A-DD88107AFC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05" b="89831" l="6667" r="94000">
                        <a14:foregroundMark x1="38000" y1="13559" x2="38000" y2="13559"/>
                        <a14:foregroundMark x1="87333" y1="30508" x2="87333" y2="30508"/>
                        <a14:foregroundMark x1="94000" y1="34463" x2="94000" y2="34463"/>
                        <a14:foregroundMark x1="6667" y1="46893" x2="6667" y2="46893"/>
                        <a14:backgroundMark x1="84667" y1="70056" x2="84667" y2="70056"/>
                        <a14:backgroundMark x1="80667" y1="77401" x2="80667" y2="77401"/>
                        <a14:backgroundMark x1="9333" y1="45763" x2="9333" y2="45763"/>
                      </a14:backgroundRemoval>
                    </a14:imgEffect>
                  </a14:imgLayer>
                </a14:imgProps>
              </a:ext>
              <a:ext uri="{28A0092B-C50C-407E-A947-70E740481C1C}">
                <a14:useLocalDpi xmlns:a14="http://schemas.microsoft.com/office/drawing/2010/main" val="0"/>
              </a:ext>
            </a:extLst>
          </a:blip>
          <a:srcRect/>
          <a:stretch>
            <a:fillRect/>
          </a:stretch>
        </p:blipFill>
        <p:spPr bwMode="auto">
          <a:xfrm>
            <a:off x="0" y="5350794"/>
            <a:ext cx="1310352" cy="1547463"/>
          </a:xfrm>
          <a:prstGeom prst="rect">
            <a:avLst/>
          </a:prstGeom>
          <a:noFill/>
          <a:ln>
            <a:noFill/>
          </a:ln>
        </p:spPr>
      </p:pic>
      <p:sp>
        <p:nvSpPr>
          <p:cNvPr id="3" name="TextBox 2">
            <a:extLst>
              <a:ext uri="{FF2B5EF4-FFF2-40B4-BE49-F238E27FC236}">
                <a16:creationId xmlns:a16="http://schemas.microsoft.com/office/drawing/2014/main" id="{7C33A3D2-B8E5-3010-92C0-C59DF0AEF5AA}"/>
              </a:ext>
            </a:extLst>
          </p:cNvPr>
          <p:cNvSpPr txBox="1"/>
          <p:nvPr/>
        </p:nvSpPr>
        <p:spPr>
          <a:xfrm>
            <a:off x="2058837" y="2145101"/>
            <a:ext cx="7982309" cy="3323987"/>
          </a:xfrm>
          <a:prstGeom prst="rect">
            <a:avLst/>
          </a:prstGeom>
          <a:noFill/>
        </p:spPr>
        <p:txBody>
          <a:bodyPr wrap="square" rtlCol="0">
            <a:spAutoFit/>
          </a:bodyPr>
          <a:lstStyle/>
          <a:p>
            <a:pPr marL="285750" indent="-285750" algn="ctr">
              <a:buFont typeface="Arial" panose="020B0604020202020204" pitchFamily="34" charset="0"/>
              <a:buChar char="•"/>
            </a:pPr>
            <a:r>
              <a:rPr lang="en-GB" sz="2400" b="1" dirty="0">
                <a:solidFill>
                  <a:schemeClr val="accent4">
                    <a:lumMod val="75000"/>
                  </a:schemeClr>
                </a:solidFill>
              </a:rPr>
              <a:t>Dress/Undress </a:t>
            </a:r>
            <a:r>
              <a:rPr lang="en-GB" sz="2400" b="1" dirty="0"/>
              <a:t>– shoes, coat, school bag etc.</a:t>
            </a:r>
          </a:p>
          <a:p>
            <a:pPr marL="285750" indent="-285750" algn="ctr">
              <a:buFont typeface="Arial" panose="020B0604020202020204" pitchFamily="34" charset="0"/>
              <a:buChar char="•"/>
            </a:pPr>
            <a:r>
              <a:rPr lang="en-GB" sz="2400" b="1" dirty="0">
                <a:solidFill>
                  <a:schemeClr val="accent4">
                    <a:lumMod val="75000"/>
                  </a:schemeClr>
                </a:solidFill>
              </a:rPr>
              <a:t>Label belongings </a:t>
            </a:r>
            <a:r>
              <a:rPr lang="en-GB" sz="2400" b="1" dirty="0"/>
              <a:t>– children are taught to take responsibility for their items</a:t>
            </a:r>
          </a:p>
          <a:p>
            <a:pPr marL="285750" indent="-285750" algn="ctr">
              <a:buFont typeface="Arial" panose="020B0604020202020204" pitchFamily="34" charset="0"/>
              <a:buChar char="•"/>
            </a:pPr>
            <a:r>
              <a:rPr lang="en-GB" sz="2400" b="1" dirty="0">
                <a:solidFill>
                  <a:srgbClr val="C00000"/>
                </a:solidFill>
              </a:rPr>
              <a:t>Cutlery</a:t>
            </a:r>
            <a:r>
              <a:rPr lang="en-GB" sz="2400" b="1" dirty="0"/>
              <a:t> – practise using cutlery at home with your child</a:t>
            </a:r>
          </a:p>
          <a:p>
            <a:pPr marL="285750" indent="-285750" algn="ctr">
              <a:buFont typeface="Arial" panose="020B0604020202020204" pitchFamily="34" charset="0"/>
              <a:buChar char="•"/>
            </a:pPr>
            <a:r>
              <a:rPr lang="en-GB" sz="2400" b="1" dirty="0">
                <a:solidFill>
                  <a:schemeClr val="accent4">
                    <a:lumMod val="75000"/>
                  </a:schemeClr>
                </a:solidFill>
              </a:rPr>
              <a:t>Possessions/Toys </a:t>
            </a:r>
            <a:r>
              <a:rPr lang="en-GB" sz="2400" b="1" dirty="0"/>
              <a:t>– please keep them at home as they might get damaged or misplaced</a:t>
            </a:r>
          </a:p>
          <a:p>
            <a:pPr marL="285750" indent="-285750" algn="ctr">
              <a:buFont typeface="Arial" panose="020B0604020202020204" pitchFamily="34" charset="0"/>
              <a:buChar char="•"/>
            </a:pPr>
            <a:r>
              <a:rPr lang="en-GB" sz="2400" b="1" dirty="0">
                <a:solidFill>
                  <a:schemeClr val="accent4">
                    <a:lumMod val="75000"/>
                  </a:schemeClr>
                </a:solidFill>
              </a:rPr>
              <a:t>Toilet </a:t>
            </a:r>
          </a:p>
          <a:p>
            <a:pPr marL="285750" indent="-285750" algn="ctr">
              <a:buFont typeface="Arial" panose="020B0604020202020204" pitchFamily="34" charset="0"/>
              <a:buChar char="•"/>
            </a:pPr>
            <a:r>
              <a:rPr lang="en-GB" sz="2400" b="1" dirty="0">
                <a:solidFill>
                  <a:schemeClr val="accent4">
                    <a:lumMod val="75000"/>
                  </a:schemeClr>
                </a:solidFill>
              </a:rPr>
              <a:t>Play / Share / Take Turns</a:t>
            </a:r>
          </a:p>
          <a:p>
            <a:endParaRPr lang="en-GB" b="1" dirty="0"/>
          </a:p>
        </p:txBody>
      </p:sp>
      <p:sp>
        <p:nvSpPr>
          <p:cNvPr id="4" name="TextBox 3">
            <a:extLst>
              <a:ext uri="{FF2B5EF4-FFF2-40B4-BE49-F238E27FC236}">
                <a16:creationId xmlns:a16="http://schemas.microsoft.com/office/drawing/2014/main" id="{DCD44C4B-DB07-7367-FA42-285232788B8C}"/>
              </a:ext>
            </a:extLst>
          </p:cNvPr>
          <p:cNvSpPr txBox="1"/>
          <p:nvPr/>
        </p:nvSpPr>
        <p:spPr>
          <a:xfrm>
            <a:off x="3186023" y="6072996"/>
            <a:ext cx="6786113" cy="646331"/>
          </a:xfrm>
          <a:prstGeom prst="rect">
            <a:avLst/>
          </a:prstGeom>
          <a:noFill/>
        </p:spPr>
        <p:txBody>
          <a:bodyPr wrap="square" rtlCol="0">
            <a:spAutoFit/>
          </a:bodyPr>
          <a:lstStyle/>
          <a:p>
            <a:pPr algn="ctr"/>
            <a:r>
              <a:rPr lang="en-GB" dirty="0"/>
              <a:t>At the end of the session, please help yourselves with a leaflet of things you can do and practise with your child over the summer holidays. </a:t>
            </a:r>
          </a:p>
        </p:txBody>
      </p:sp>
    </p:spTree>
    <p:extLst>
      <p:ext uri="{BB962C8B-B14F-4D97-AF65-F5344CB8AC3E}">
        <p14:creationId xmlns:p14="http://schemas.microsoft.com/office/powerpoint/2010/main" val="558744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801323" y="1100838"/>
            <a:ext cx="8424644" cy="795470"/>
          </a:xfrm>
        </p:spPr>
        <p:txBody>
          <a:bodyPr rtlCol="0">
            <a:normAutofit/>
          </a:bodyPr>
          <a:lstStyle>
            <a:defPPr>
              <a:defRPr lang="en-GB"/>
            </a:defPPr>
          </a:lstStyle>
          <a:p>
            <a:pPr rtl="0"/>
            <a:r>
              <a:rPr lang="en-GB" sz="3600" dirty="0"/>
              <a:t>FAQ</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rtl="0"/>
              <a:t>18</a:t>
            </a:fld>
            <a:endParaRPr lang="en-GB" dirty="0"/>
          </a:p>
        </p:txBody>
      </p:sp>
      <p:pic>
        <p:nvPicPr>
          <p:cNvPr id="6" name="Picture 5" descr="Small_CORNHILL-PRIMARY-SCHOOL-LOGO – Cornhill Primary School">
            <a:extLst>
              <a:ext uri="{FF2B5EF4-FFF2-40B4-BE49-F238E27FC236}">
                <a16:creationId xmlns:a16="http://schemas.microsoft.com/office/drawing/2014/main" id="{BCFBAAF1-0D3E-01CA-684A-DD88107AFC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05" b="89831" l="6667" r="94000">
                        <a14:foregroundMark x1="38000" y1="13559" x2="38000" y2="13559"/>
                        <a14:foregroundMark x1="87333" y1="30508" x2="87333" y2="30508"/>
                        <a14:foregroundMark x1="94000" y1="34463" x2="94000" y2="34463"/>
                        <a14:foregroundMark x1="6667" y1="46893" x2="6667" y2="46893"/>
                        <a14:backgroundMark x1="84667" y1="70056" x2="84667" y2="70056"/>
                        <a14:backgroundMark x1="80667" y1="77401" x2="80667" y2="77401"/>
                        <a14:backgroundMark x1="9333" y1="45763" x2="9333" y2="45763"/>
                      </a14:backgroundRemoval>
                    </a14:imgEffect>
                  </a14:imgLayer>
                </a14:imgProps>
              </a:ext>
              <a:ext uri="{28A0092B-C50C-407E-A947-70E740481C1C}">
                <a14:useLocalDpi xmlns:a14="http://schemas.microsoft.com/office/drawing/2010/main" val="0"/>
              </a:ext>
            </a:extLst>
          </a:blip>
          <a:srcRect/>
          <a:stretch>
            <a:fillRect/>
          </a:stretch>
        </p:blipFill>
        <p:spPr bwMode="auto">
          <a:xfrm>
            <a:off x="0" y="5350794"/>
            <a:ext cx="1310352" cy="1547463"/>
          </a:xfrm>
          <a:prstGeom prst="rect">
            <a:avLst/>
          </a:prstGeom>
          <a:noFill/>
          <a:ln>
            <a:noFill/>
          </a:ln>
        </p:spPr>
      </p:pic>
      <p:sp>
        <p:nvSpPr>
          <p:cNvPr id="3" name="TextBox 2">
            <a:extLst>
              <a:ext uri="{FF2B5EF4-FFF2-40B4-BE49-F238E27FC236}">
                <a16:creationId xmlns:a16="http://schemas.microsoft.com/office/drawing/2014/main" id="{7C33A3D2-B8E5-3010-92C0-C59DF0AEF5AA}"/>
              </a:ext>
            </a:extLst>
          </p:cNvPr>
          <p:cNvSpPr txBox="1"/>
          <p:nvPr/>
        </p:nvSpPr>
        <p:spPr>
          <a:xfrm>
            <a:off x="2058837" y="2145101"/>
            <a:ext cx="7982309" cy="3693319"/>
          </a:xfrm>
          <a:prstGeom prst="rect">
            <a:avLst/>
          </a:prstGeom>
          <a:noFill/>
        </p:spPr>
        <p:txBody>
          <a:bodyPr wrap="square" rtlCol="0">
            <a:spAutoFit/>
          </a:bodyPr>
          <a:lstStyle/>
          <a:p>
            <a:pPr marL="285750" indent="-285750">
              <a:buFont typeface="Arial" panose="020B0604020202020204" pitchFamily="34" charset="0"/>
              <a:buChar char="•"/>
            </a:pPr>
            <a:endParaRPr lang="en-GB" sz="2400" b="1" dirty="0">
              <a:solidFill>
                <a:schemeClr val="accent4">
                  <a:lumMod val="75000"/>
                </a:schemeClr>
              </a:solidFill>
            </a:endParaRPr>
          </a:p>
          <a:p>
            <a:pPr marL="285750" indent="-285750">
              <a:buFont typeface="Arial" panose="020B0604020202020204" pitchFamily="34" charset="0"/>
              <a:buChar char="•"/>
            </a:pPr>
            <a:r>
              <a:rPr lang="en-GB" sz="2400" b="1" dirty="0">
                <a:solidFill>
                  <a:schemeClr val="accent4">
                    <a:lumMod val="75000"/>
                  </a:schemeClr>
                </a:solidFill>
              </a:rPr>
              <a:t>When will my child get a reading book?</a:t>
            </a:r>
          </a:p>
          <a:p>
            <a:pPr marL="285750" indent="-285750">
              <a:buFont typeface="Arial" panose="020B0604020202020204" pitchFamily="34" charset="0"/>
              <a:buChar char="•"/>
            </a:pPr>
            <a:r>
              <a:rPr lang="en-GB" sz="2400" b="1" dirty="0">
                <a:solidFill>
                  <a:schemeClr val="accent4">
                    <a:lumMod val="75000"/>
                  </a:schemeClr>
                </a:solidFill>
              </a:rPr>
              <a:t>How do I get in touch with a teacher?</a:t>
            </a:r>
          </a:p>
          <a:p>
            <a:pPr marL="285750" indent="-285750">
              <a:buFont typeface="Arial" panose="020B0604020202020204" pitchFamily="34" charset="0"/>
              <a:buChar char="•"/>
            </a:pPr>
            <a:r>
              <a:rPr lang="en-GB" sz="2400" b="1" dirty="0">
                <a:solidFill>
                  <a:schemeClr val="accent4">
                    <a:lumMod val="75000"/>
                  </a:schemeClr>
                </a:solidFill>
              </a:rPr>
              <a:t>How about the homework?</a:t>
            </a:r>
          </a:p>
          <a:p>
            <a:pPr marL="285750" indent="-285750">
              <a:buFont typeface="Arial" panose="020B0604020202020204" pitchFamily="34" charset="0"/>
              <a:buChar char="•"/>
            </a:pPr>
            <a:r>
              <a:rPr lang="en-GB" sz="2400" b="1" dirty="0">
                <a:solidFill>
                  <a:schemeClr val="accent4">
                    <a:lumMod val="75000"/>
                  </a:schemeClr>
                </a:solidFill>
              </a:rPr>
              <a:t>Are school lunches free? (You can order lunches from home)</a:t>
            </a:r>
          </a:p>
          <a:p>
            <a:pPr marL="285750" indent="-285750">
              <a:buFont typeface="Arial" panose="020B0604020202020204" pitchFamily="34" charset="0"/>
              <a:buChar char="•"/>
            </a:pPr>
            <a:r>
              <a:rPr lang="en-GB" sz="2400" b="1" dirty="0">
                <a:solidFill>
                  <a:schemeClr val="accent4">
                    <a:lumMod val="75000"/>
                  </a:schemeClr>
                </a:solidFill>
              </a:rPr>
              <a:t>Will my child brush their teeth in school?</a:t>
            </a:r>
          </a:p>
          <a:p>
            <a:pPr marL="285750" indent="-285750">
              <a:buFont typeface="Arial" panose="020B0604020202020204" pitchFamily="34" charset="0"/>
              <a:buChar char="•"/>
            </a:pPr>
            <a:r>
              <a:rPr lang="en-GB" sz="2400" b="1" dirty="0">
                <a:solidFill>
                  <a:schemeClr val="accent4">
                    <a:lumMod val="75000"/>
                  </a:schemeClr>
                </a:solidFill>
              </a:rPr>
              <a:t>Does my child need a spare change of clothes?</a:t>
            </a:r>
          </a:p>
          <a:p>
            <a:pPr marL="285750" indent="-285750">
              <a:buFont typeface="Arial" panose="020B0604020202020204" pitchFamily="34" charset="0"/>
              <a:buChar char="•"/>
            </a:pPr>
            <a:r>
              <a:rPr lang="en-GB" sz="2400" b="1" dirty="0">
                <a:solidFill>
                  <a:schemeClr val="accent4">
                    <a:lumMod val="75000"/>
                  </a:schemeClr>
                </a:solidFill>
              </a:rPr>
              <a:t>How can I be more involved? (Parent Council)</a:t>
            </a:r>
          </a:p>
          <a:p>
            <a:pPr marL="285750" indent="-285750">
              <a:buFont typeface="Arial" panose="020B0604020202020204" pitchFamily="34" charset="0"/>
              <a:buChar char="•"/>
            </a:pPr>
            <a:endParaRPr lang="en-GB" sz="2400" b="1" dirty="0">
              <a:solidFill>
                <a:schemeClr val="accent4">
                  <a:lumMod val="75000"/>
                </a:schemeClr>
              </a:solidFill>
            </a:endParaRPr>
          </a:p>
          <a:p>
            <a:pPr marL="285750" indent="-285750">
              <a:buFont typeface="Arial" panose="020B0604020202020204" pitchFamily="34" charset="0"/>
              <a:buChar char="•"/>
            </a:pPr>
            <a:endParaRPr lang="en-GB" b="1" dirty="0"/>
          </a:p>
        </p:txBody>
      </p:sp>
    </p:spTree>
    <p:extLst>
      <p:ext uri="{BB962C8B-B14F-4D97-AF65-F5344CB8AC3E}">
        <p14:creationId xmlns:p14="http://schemas.microsoft.com/office/powerpoint/2010/main" val="723945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rtlCol="0"/>
          <a:lstStyle>
            <a:defPPr>
              <a:defRPr lang="en-GB"/>
            </a:defPPr>
          </a:lstStyle>
          <a:p>
            <a:pPr rtl="0"/>
            <a:r>
              <a:rPr lang="en-GB" dirty="0"/>
              <a:t>Thank you</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a:xfrm>
            <a:off x="7866890" y="1120284"/>
            <a:ext cx="2999232" cy="1887460"/>
          </a:xfrm>
        </p:spPr>
        <p:txBody>
          <a:bodyPr rtlCol="0"/>
          <a:lstStyle>
            <a:defPPr>
              <a:defRPr lang="en-GB"/>
            </a:defPPr>
          </a:lstStyle>
          <a:p>
            <a:pPr algn="ctr" rtl="0"/>
            <a:r>
              <a:rPr lang="en-GB" dirty="0"/>
              <a:t>We look forward to seeing you and your child in August!</a:t>
            </a:r>
          </a:p>
        </p:txBody>
      </p:sp>
      <p:sp>
        <p:nvSpPr>
          <p:cNvPr id="3" name="TextBox 2">
            <a:extLst>
              <a:ext uri="{FF2B5EF4-FFF2-40B4-BE49-F238E27FC236}">
                <a16:creationId xmlns:a16="http://schemas.microsoft.com/office/drawing/2014/main" id="{19926AAB-455D-5858-C8C0-2ACDA615DA67}"/>
              </a:ext>
            </a:extLst>
          </p:cNvPr>
          <p:cNvSpPr txBox="1"/>
          <p:nvPr/>
        </p:nvSpPr>
        <p:spPr>
          <a:xfrm>
            <a:off x="8022566" y="4060166"/>
            <a:ext cx="2843555" cy="523220"/>
          </a:xfrm>
          <a:prstGeom prst="rect">
            <a:avLst/>
          </a:prstGeom>
          <a:noFill/>
        </p:spPr>
        <p:txBody>
          <a:bodyPr wrap="square" rtlCol="0">
            <a:spAutoFit/>
          </a:bodyPr>
          <a:lstStyle/>
          <a:p>
            <a:pPr algn="ctr"/>
            <a:r>
              <a:rPr lang="en-GB" sz="2800" b="1" dirty="0">
                <a:solidFill>
                  <a:srgbClr val="C00000"/>
                </a:solidFill>
                <a:cs typeface="Dreaming Outloud Script Pro" panose="03050502040304050704" pitchFamily="66" charset="0"/>
              </a:rPr>
              <a:t>Any Questions?</a:t>
            </a:r>
          </a:p>
        </p:txBody>
      </p:sp>
      <p:pic>
        <p:nvPicPr>
          <p:cNvPr id="4" name="Picture 3" descr="Small_CORNHILL-PRIMARY-SCHOOL-LOGO – Cornhill Primary School">
            <a:extLst>
              <a:ext uri="{FF2B5EF4-FFF2-40B4-BE49-F238E27FC236}">
                <a16:creationId xmlns:a16="http://schemas.microsoft.com/office/drawing/2014/main" id="{EB2DBF42-43FD-2CAC-B121-3273EEE49AD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05" b="89831" l="6667" r="94000">
                        <a14:foregroundMark x1="38000" y1="13559" x2="38000" y2="13559"/>
                        <a14:foregroundMark x1="87333" y1="30508" x2="87333" y2="30508"/>
                        <a14:foregroundMark x1="94000" y1="34463" x2="94000" y2="34463"/>
                        <a14:foregroundMark x1="6667" y1="46893" x2="6667" y2="46893"/>
                        <a14:backgroundMark x1="84667" y1="70056" x2="84667" y2="70056"/>
                        <a14:backgroundMark x1="80667" y1="77401" x2="80667" y2="77401"/>
                        <a14:backgroundMark x1="9333" y1="45763" x2="9333" y2="45763"/>
                      </a14:backgroundRemoval>
                    </a14:imgEffect>
                  </a14:imgLayer>
                </a14:imgProps>
              </a:ext>
              <a:ext uri="{28A0092B-C50C-407E-A947-70E740481C1C}">
                <a14:useLocalDpi xmlns:a14="http://schemas.microsoft.com/office/drawing/2010/main" val="0"/>
              </a:ext>
            </a:extLst>
          </a:blip>
          <a:srcRect/>
          <a:stretch>
            <a:fillRect/>
          </a:stretch>
        </p:blipFill>
        <p:spPr bwMode="auto">
          <a:xfrm>
            <a:off x="84027" y="5310537"/>
            <a:ext cx="1310352" cy="1547463"/>
          </a:xfrm>
          <a:prstGeom prst="rect">
            <a:avLst/>
          </a:prstGeom>
          <a:noFill/>
          <a:ln>
            <a:noFill/>
          </a:ln>
        </p:spPr>
      </p:pic>
    </p:spTree>
    <p:extLst>
      <p:ext uri="{BB962C8B-B14F-4D97-AF65-F5344CB8AC3E}">
        <p14:creationId xmlns:p14="http://schemas.microsoft.com/office/powerpoint/2010/main" val="279025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241539" y="1934242"/>
            <a:ext cx="11490385" cy="2851491"/>
          </a:xfrm>
        </p:spPr>
        <p:txBody>
          <a:bodyPr rtlCol="0">
            <a:noAutofit/>
          </a:bodyPr>
          <a:lstStyle>
            <a:defPPr>
              <a:defRPr lang="en-GB"/>
            </a:defPPr>
          </a:lstStyle>
          <a:p>
            <a:pPr eaLnBrk="1" hangingPunct="1"/>
            <a:br>
              <a:rPr lang="en-GB" altLang="en-US" sz="2800" dirty="0">
                <a:latin typeface="+mn-lt"/>
              </a:rPr>
            </a:br>
            <a:endParaRPr lang="en-GB" sz="2800" dirty="0">
              <a:latin typeface="+mn-lt"/>
            </a:endParaRPr>
          </a:p>
        </p:txBody>
      </p:sp>
      <p:sp>
        <p:nvSpPr>
          <p:cNvPr id="9" name="Text Placeholder 8">
            <a:extLst>
              <a:ext uri="{FF2B5EF4-FFF2-40B4-BE49-F238E27FC236}">
                <a16:creationId xmlns:a16="http://schemas.microsoft.com/office/drawing/2014/main" id="{85B4227A-515D-B77F-7838-01EBE680FD62}"/>
              </a:ext>
            </a:extLst>
          </p:cNvPr>
          <p:cNvSpPr>
            <a:spLocks noGrp="1"/>
          </p:cNvSpPr>
          <p:nvPr>
            <p:ph type="body" idx="1"/>
          </p:nvPr>
        </p:nvSpPr>
        <p:spPr>
          <a:xfrm>
            <a:off x="1881476" y="5423140"/>
            <a:ext cx="8705089" cy="827377"/>
          </a:xfrm>
        </p:spPr>
        <p:txBody>
          <a:bodyPr>
            <a:normAutofit/>
          </a:bodyPr>
          <a:lstStyle/>
          <a:p>
            <a:r>
              <a:rPr lang="en-GB" sz="4400" dirty="0">
                <a:cs typeface="Dreaming Outloud Script Pro" panose="03050502040304050704" pitchFamily="66" charset="0"/>
              </a:rPr>
              <a:t>Welcome</a:t>
            </a:r>
          </a:p>
        </p:txBody>
      </p:sp>
      <p:pic>
        <p:nvPicPr>
          <p:cNvPr id="12" name="Picture 11" descr="Small_CORNHILL-PRIMARY-SCHOOL-LOGO – Cornhill Primary School">
            <a:extLst>
              <a:ext uri="{FF2B5EF4-FFF2-40B4-BE49-F238E27FC236}">
                <a16:creationId xmlns:a16="http://schemas.microsoft.com/office/drawing/2014/main" id="{FBC1BA18-5A96-A0A2-839D-4E9B9053FB3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05" b="89831" l="6667" r="94000">
                        <a14:foregroundMark x1="38000" y1="13559" x2="38000" y2="13559"/>
                        <a14:foregroundMark x1="87333" y1="30508" x2="87333" y2="30508"/>
                        <a14:foregroundMark x1="94000" y1="34463" x2="94000" y2="34463"/>
                        <a14:foregroundMark x1="6667" y1="46893" x2="6667" y2="46893"/>
                        <a14:backgroundMark x1="84667" y1="70056" x2="84667" y2="70056"/>
                        <a14:backgroundMark x1="80667" y1="77401" x2="80667" y2="77401"/>
                        <a14:backgroundMark x1="9333" y1="45763" x2="9333" y2="45763"/>
                      </a14:backgroundRemoval>
                    </a14:imgEffect>
                  </a14:imgLayer>
                </a14:imgProps>
              </a:ext>
              <a:ext uri="{28A0092B-C50C-407E-A947-70E740481C1C}">
                <a14:useLocalDpi xmlns:a14="http://schemas.microsoft.com/office/drawing/2010/main" val="0"/>
              </a:ext>
            </a:extLst>
          </a:blip>
          <a:srcRect/>
          <a:stretch>
            <a:fillRect/>
          </a:stretch>
        </p:blipFill>
        <p:spPr bwMode="auto">
          <a:xfrm>
            <a:off x="84027" y="5310537"/>
            <a:ext cx="1310352" cy="1547463"/>
          </a:xfrm>
          <a:prstGeom prst="rect">
            <a:avLst/>
          </a:prstGeom>
          <a:noFill/>
          <a:ln>
            <a:noFill/>
          </a:ln>
        </p:spPr>
      </p:pic>
      <p:sp>
        <p:nvSpPr>
          <p:cNvPr id="16" name="TextBox 15">
            <a:extLst>
              <a:ext uri="{FF2B5EF4-FFF2-40B4-BE49-F238E27FC236}">
                <a16:creationId xmlns:a16="http://schemas.microsoft.com/office/drawing/2014/main" id="{1A7F6F42-EA41-E1C5-986D-CA629222A7AB}"/>
              </a:ext>
            </a:extLst>
          </p:cNvPr>
          <p:cNvSpPr txBox="1"/>
          <p:nvPr/>
        </p:nvSpPr>
        <p:spPr>
          <a:xfrm>
            <a:off x="460076" y="1934242"/>
            <a:ext cx="11271848" cy="2421047"/>
          </a:xfrm>
          <a:prstGeom prst="rect">
            <a:avLst/>
          </a:prstGeom>
          <a:noFill/>
        </p:spPr>
        <p:txBody>
          <a:bodyPr wrap="square">
            <a:spAutoFit/>
          </a:bodyPr>
          <a:lstStyle/>
          <a:p>
            <a:pPr algn="ctr" eaLnBrk="1" hangingPunct="1">
              <a:lnSpc>
                <a:spcPct val="90000"/>
              </a:lnSpc>
            </a:pPr>
            <a:r>
              <a:rPr lang="en-GB" altLang="en-US" sz="2800" dirty="0">
                <a:cs typeface="Dreaming Outloud Script Pro" panose="03050502040304050704" pitchFamily="66" charset="0"/>
              </a:rPr>
              <a:t>The child’s first school is a very important place to him/her.  We consider ourselves to be a caring school and value your child as an individual.  </a:t>
            </a:r>
          </a:p>
          <a:p>
            <a:pPr algn="ctr" eaLnBrk="1" hangingPunct="1">
              <a:lnSpc>
                <a:spcPct val="90000"/>
              </a:lnSpc>
            </a:pPr>
            <a:endParaRPr lang="en-GB" altLang="en-US" sz="2800" dirty="0">
              <a:cs typeface="Dreaming Outloud Script Pro" panose="03050502040304050704" pitchFamily="66" charset="0"/>
            </a:endParaRPr>
          </a:p>
          <a:p>
            <a:pPr algn="ctr" eaLnBrk="1" hangingPunct="1">
              <a:lnSpc>
                <a:spcPct val="90000"/>
              </a:lnSpc>
            </a:pPr>
            <a:r>
              <a:rPr lang="en-GB" altLang="en-US" sz="2800" dirty="0">
                <a:cs typeface="Dreaming Outloud Script Pro" panose="03050502040304050704" pitchFamily="66" charset="0"/>
              </a:rPr>
              <a:t>We recognise the fact that your child has already learned many things and that he/she will bring many experiences to school, and we look forward to working in partnership with you to further your child’s education.</a:t>
            </a:r>
            <a:endParaRPr lang="en-US" altLang="en-US" sz="2800" dirty="0">
              <a:cs typeface="Dreaming Outloud Script Pro" panose="03050502040304050704" pitchFamily="66" charset="0"/>
            </a:endParaRPr>
          </a:p>
        </p:txBody>
      </p:sp>
    </p:spTree>
    <p:extLst>
      <p:ext uri="{BB962C8B-B14F-4D97-AF65-F5344CB8AC3E}">
        <p14:creationId xmlns:p14="http://schemas.microsoft.com/office/powerpoint/2010/main" val="1563980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1801323" y="1405638"/>
            <a:ext cx="8424644" cy="795470"/>
          </a:xfrm>
        </p:spPr>
        <p:txBody>
          <a:bodyPr rtlCol="0">
            <a:normAutofit fontScale="90000"/>
          </a:bodyPr>
          <a:lstStyle>
            <a:defPPr>
              <a:defRPr lang="en-GB"/>
            </a:defPPr>
          </a:lstStyle>
          <a:p>
            <a:pPr rtl="0"/>
            <a:r>
              <a:rPr lang="en-GB" sz="3600" dirty="0"/>
              <a:t>Reminders for children NOT currently in Cornhill Nursery</a:t>
            </a:r>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rtlCol="0"/>
          <a:lstStyle>
            <a:defPPr>
              <a:defRPr lang="en-GB"/>
            </a:defPPr>
          </a:lstStyle>
          <a:p>
            <a:pPr rtl="0"/>
            <a:fld id="{294A09A9-5501-47C1-A89A-A340965A2BE2}" type="slidenum">
              <a:rPr lang="en-GB" smtClean="0"/>
              <a:pPr rtl="0"/>
              <a:t>20</a:t>
            </a:fld>
            <a:endParaRPr lang="en-GB" dirty="0"/>
          </a:p>
        </p:txBody>
      </p:sp>
      <p:pic>
        <p:nvPicPr>
          <p:cNvPr id="6" name="Picture 5" descr="Small_CORNHILL-PRIMARY-SCHOOL-LOGO – Cornhill Primary School">
            <a:extLst>
              <a:ext uri="{FF2B5EF4-FFF2-40B4-BE49-F238E27FC236}">
                <a16:creationId xmlns:a16="http://schemas.microsoft.com/office/drawing/2014/main" id="{BCFBAAF1-0D3E-01CA-684A-DD88107AFC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05" b="89831" l="6667" r="94000">
                        <a14:foregroundMark x1="38000" y1="13559" x2="38000" y2="13559"/>
                        <a14:foregroundMark x1="87333" y1="30508" x2="87333" y2="30508"/>
                        <a14:foregroundMark x1="94000" y1="34463" x2="94000" y2="34463"/>
                        <a14:foregroundMark x1="6667" y1="46893" x2="6667" y2="46893"/>
                        <a14:backgroundMark x1="84667" y1="70056" x2="84667" y2="70056"/>
                        <a14:backgroundMark x1="80667" y1="77401" x2="80667" y2="77401"/>
                        <a14:backgroundMark x1="9333" y1="45763" x2="9333" y2="45763"/>
                      </a14:backgroundRemoval>
                    </a14:imgEffect>
                  </a14:imgLayer>
                </a14:imgProps>
              </a:ext>
              <a:ext uri="{28A0092B-C50C-407E-A947-70E740481C1C}">
                <a14:useLocalDpi xmlns:a14="http://schemas.microsoft.com/office/drawing/2010/main" val="0"/>
              </a:ext>
            </a:extLst>
          </a:blip>
          <a:srcRect/>
          <a:stretch>
            <a:fillRect/>
          </a:stretch>
        </p:blipFill>
        <p:spPr bwMode="auto">
          <a:xfrm>
            <a:off x="0" y="5350794"/>
            <a:ext cx="1310352" cy="1547463"/>
          </a:xfrm>
          <a:prstGeom prst="rect">
            <a:avLst/>
          </a:prstGeom>
          <a:noFill/>
          <a:ln>
            <a:noFill/>
          </a:ln>
        </p:spPr>
      </p:pic>
      <p:sp>
        <p:nvSpPr>
          <p:cNvPr id="7" name="TextBox 6">
            <a:extLst>
              <a:ext uri="{FF2B5EF4-FFF2-40B4-BE49-F238E27FC236}">
                <a16:creationId xmlns:a16="http://schemas.microsoft.com/office/drawing/2014/main" id="{7E1D1BAB-1F95-AFFE-EEF0-01029D217F99}"/>
              </a:ext>
            </a:extLst>
          </p:cNvPr>
          <p:cNvSpPr txBox="1"/>
          <p:nvPr/>
        </p:nvSpPr>
        <p:spPr>
          <a:xfrm>
            <a:off x="1604514" y="2022829"/>
            <a:ext cx="8729932" cy="3016210"/>
          </a:xfrm>
          <a:prstGeom prst="rect">
            <a:avLst/>
          </a:prstGeom>
          <a:noFill/>
        </p:spPr>
        <p:txBody>
          <a:bodyPr wrap="square">
            <a:spAutoFit/>
          </a:bodyPr>
          <a:lstStyle/>
          <a:p>
            <a:r>
              <a:rPr lang="en-GB" sz="1400" dirty="0">
                <a:effectLst/>
                <a:latin typeface="Calibri" panose="020F0502020204030204" pitchFamily="34" charset="0"/>
                <a:ea typeface="Calibri" panose="020F0502020204030204" pitchFamily="34" charset="0"/>
              </a:rPr>
              <a:t> </a:t>
            </a:r>
          </a:p>
          <a:p>
            <a:r>
              <a:rPr lang="en-GB" sz="1400" dirty="0">
                <a:effectLst/>
                <a:latin typeface="Calibri" panose="020F0502020204030204" pitchFamily="34" charset="0"/>
                <a:ea typeface="Calibri" panose="020F0502020204030204" pitchFamily="34" charset="0"/>
              </a:rPr>
              <a:t> </a:t>
            </a:r>
          </a:p>
          <a:p>
            <a:r>
              <a:rPr lang="en-GB" b="1" dirty="0">
                <a:effectLst/>
                <a:latin typeface="Calibri" panose="020F0502020204030204" pitchFamily="34" charset="0"/>
                <a:ea typeface="Calibri" panose="020F0502020204030204" pitchFamily="34" charset="0"/>
              </a:rPr>
              <a:t>For Parents &amp; Carers and children </a:t>
            </a:r>
            <a:r>
              <a:rPr lang="en-GB" b="1" dirty="0">
                <a:solidFill>
                  <a:srgbClr val="C00000"/>
                </a:solidFill>
                <a:effectLst/>
                <a:latin typeface="Calibri" panose="020F0502020204030204" pitchFamily="34" charset="0"/>
                <a:ea typeface="Calibri" panose="020F0502020204030204" pitchFamily="34" charset="0"/>
              </a:rPr>
              <a:t>not currently at Cornhill </a:t>
            </a:r>
            <a:r>
              <a:rPr lang="en-GB" b="1" dirty="0">
                <a:effectLst/>
                <a:latin typeface="Calibri" panose="020F0502020204030204" pitchFamily="34" charset="0"/>
                <a:ea typeface="Calibri" panose="020F0502020204030204" pitchFamily="34" charset="0"/>
              </a:rPr>
              <a:t>Nursery</a:t>
            </a:r>
            <a:r>
              <a:rPr lang="en-GB" dirty="0">
                <a:effectLst/>
                <a:latin typeface="Calibri" panose="020F0502020204030204" pitchFamily="34" charset="0"/>
                <a:ea typeface="Calibri" panose="020F0502020204030204" pitchFamily="34" charset="0"/>
              </a:rPr>
              <a:t>:</a:t>
            </a:r>
          </a:p>
          <a:p>
            <a:r>
              <a:rPr lang="en-GB" dirty="0">
                <a:effectLst/>
                <a:latin typeface="Calibri" panose="020F0502020204030204" pitchFamily="34" charset="0"/>
                <a:ea typeface="Calibri" panose="020F0502020204030204" pitchFamily="34" charset="0"/>
              </a:rPr>
              <a:t>An opportunity to see round the school on Monday 12</a:t>
            </a:r>
            <a:r>
              <a:rPr lang="en-GB" baseline="30000" dirty="0">
                <a:effectLst/>
                <a:latin typeface="Calibri" panose="020F0502020204030204" pitchFamily="34" charset="0"/>
                <a:ea typeface="Calibri" panose="020F0502020204030204" pitchFamily="34" charset="0"/>
              </a:rPr>
              <a:t>th</a:t>
            </a:r>
            <a:r>
              <a:rPr lang="en-GB" dirty="0">
                <a:effectLst/>
                <a:latin typeface="Calibri" panose="020F0502020204030204" pitchFamily="34" charset="0"/>
                <a:ea typeface="Calibri" panose="020F0502020204030204" pitchFamily="34" charset="0"/>
              </a:rPr>
              <a:t> June at 3.15pm. Please come to the school office front door and we will show you the classrooms, gym hall, playground etc.</a:t>
            </a:r>
          </a:p>
          <a:p>
            <a:r>
              <a:rPr lang="en-GB" dirty="0">
                <a:effectLst/>
                <a:latin typeface="Calibri" panose="020F0502020204030204" pitchFamily="34" charset="0"/>
                <a:ea typeface="Calibri" panose="020F0502020204030204" pitchFamily="34" charset="0"/>
              </a:rPr>
              <a:t> </a:t>
            </a:r>
          </a:p>
          <a:p>
            <a:r>
              <a:rPr lang="en-GB" b="1" dirty="0">
                <a:effectLst/>
                <a:latin typeface="Calibri" panose="020F0502020204030204" pitchFamily="34" charset="0"/>
                <a:ea typeface="Calibri" panose="020F0502020204030204" pitchFamily="34" charset="0"/>
              </a:rPr>
              <a:t>For Parents &amp; Carers and children </a:t>
            </a:r>
            <a:r>
              <a:rPr lang="en-GB" b="1" dirty="0">
                <a:solidFill>
                  <a:srgbClr val="C00000"/>
                </a:solidFill>
                <a:effectLst/>
                <a:latin typeface="Calibri" panose="020F0502020204030204" pitchFamily="34" charset="0"/>
                <a:ea typeface="Calibri" panose="020F0502020204030204" pitchFamily="34" charset="0"/>
              </a:rPr>
              <a:t>not currently at Cornhill </a:t>
            </a:r>
            <a:r>
              <a:rPr lang="en-GB" b="1" dirty="0">
                <a:effectLst/>
                <a:latin typeface="Calibri" panose="020F0502020204030204" pitchFamily="34" charset="0"/>
                <a:ea typeface="Calibri" panose="020F0502020204030204" pitchFamily="34" charset="0"/>
              </a:rPr>
              <a:t>Nursery </a:t>
            </a:r>
            <a:r>
              <a:rPr lang="en-GB" b="1" u="sng" dirty="0">
                <a:solidFill>
                  <a:srgbClr val="C00000"/>
                </a:solidFill>
                <a:effectLst/>
                <a:latin typeface="Calibri" panose="020F0502020204030204" pitchFamily="34" charset="0"/>
                <a:ea typeface="Calibri" panose="020F0502020204030204" pitchFamily="34" charset="0"/>
              </a:rPr>
              <a:t>AND</a:t>
            </a:r>
            <a:r>
              <a:rPr lang="en-GB" b="1" dirty="0">
                <a:effectLst/>
                <a:latin typeface="Calibri" panose="020F0502020204030204" pitchFamily="34" charset="0"/>
                <a:ea typeface="Calibri" panose="020F0502020204030204" pitchFamily="34" charset="0"/>
              </a:rPr>
              <a:t> children and Parents/Carers of </a:t>
            </a:r>
            <a:r>
              <a:rPr lang="en-GB" b="1" dirty="0">
                <a:solidFill>
                  <a:srgbClr val="C00000"/>
                </a:solidFill>
                <a:effectLst/>
                <a:latin typeface="Calibri" panose="020F0502020204030204" pitchFamily="34" charset="0"/>
                <a:ea typeface="Calibri" panose="020F0502020204030204" pitchFamily="34" charset="0"/>
              </a:rPr>
              <a:t>Cornhill Nursery 3 pm </a:t>
            </a:r>
            <a:r>
              <a:rPr lang="en-GB" b="1" dirty="0">
                <a:effectLst/>
                <a:latin typeface="Calibri" panose="020F0502020204030204" pitchFamily="34" charset="0"/>
                <a:ea typeface="Calibri" panose="020F0502020204030204" pitchFamily="34" charset="0"/>
              </a:rPr>
              <a:t>children:</a:t>
            </a:r>
            <a:endParaRPr lang="en-GB" dirty="0">
              <a:effectLst/>
              <a:latin typeface="Calibri" panose="020F0502020204030204" pitchFamily="34" charset="0"/>
              <a:ea typeface="Calibri" panose="020F0502020204030204" pitchFamily="34" charset="0"/>
            </a:endParaRPr>
          </a:p>
          <a:p>
            <a:r>
              <a:rPr lang="en-GB" dirty="0">
                <a:effectLst/>
                <a:latin typeface="Calibri" panose="020F0502020204030204" pitchFamily="34" charset="0"/>
                <a:ea typeface="Calibri" panose="020F0502020204030204" pitchFamily="34" charset="0"/>
              </a:rPr>
              <a:t>An opportunity to sample a school lunch on Monday 19</a:t>
            </a:r>
            <a:r>
              <a:rPr lang="en-GB" baseline="30000" dirty="0">
                <a:effectLst/>
                <a:latin typeface="Calibri" panose="020F0502020204030204" pitchFamily="34" charset="0"/>
                <a:ea typeface="Calibri" panose="020F0502020204030204" pitchFamily="34" charset="0"/>
              </a:rPr>
              <a:t>th</a:t>
            </a:r>
            <a:r>
              <a:rPr lang="en-GB" dirty="0">
                <a:effectLst/>
                <a:latin typeface="Calibri" panose="020F0502020204030204" pitchFamily="34" charset="0"/>
                <a:ea typeface="Calibri" panose="020F0502020204030204" pitchFamily="34" charset="0"/>
              </a:rPr>
              <a:t> June at 11.15. Please come to the school office front door and we will take you to the lunch hall.</a:t>
            </a:r>
          </a:p>
          <a:p>
            <a:r>
              <a:rPr lang="en-GB"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579030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241539" y="1934242"/>
            <a:ext cx="11490385" cy="2851491"/>
          </a:xfrm>
        </p:spPr>
        <p:txBody>
          <a:bodyPr rtlCol="0">
            <a:noAutofit/>
          </a:bodyPr>
          <a:lstStyle>
            <a:defPPr>
              <a:defRPr lang="en-GB"/>
            </a:defPPr>
          </a:lstStyle>
          <a:p>
            <a:pPr eaLnBrk="1" hangingPunct="1"/>
            <a:br>
              <a:rPr lang="en-GB" altLang="en-US" sz="2800" dirty="0">
                <a:latin typeface="+mn-lt"/>
              </a:rPr>
            </a:br>
            <a:endParaRPr lang="en-GB" sz="2800" dirty="0">
              <a:latin typeface="+mn-lt"/>
            </a:endParaRPr>
          </a:p>
        </p:txBody>
      </p:sp>
      <p:sp>
        <p:nvSpPr>
          <p:cNvPr id="9" name="Text Placeholder 8">
            <a:extLst>
              <a:ext uri="{FF2B5EF4-FFF2-40B4-BE49-F238E27FC236}">
                <a16:creationId xmlns:a16="http://schemas.microsoft.com/office/drawing/2014/main" id="{85B4227A-515D-B77F-7838-01EBE680FD62}"/>
              </a:ext>
            </a:extLst>
          </p:cNvPr>
          <p:cNvSpPr>
            <a:spLocks noGrp="1"/>
          </p:cNvSpPr>
          <p:nvPr>
            <p:ph type="body" idx="1"/>
          </p:nvPr>
        </p:nvSpPr>
        <p:spPr>
          <a:xfrm>
            <a:off x="1881476" y="5423140"/>
            <a:ext cx="8705089" cy="827377"/>
          </a:xfrm>
        </p:spPr>
        <p:txBody>
          <a:bodyPr>
            <a:normAutofit/>
          </a:bodyPr>
          <a:lstStyle/>
          <a:p>
            <a:r>
              <a:rPr lang="en-GB" sz="4400" dirty="0">
                <a:cs typeface="Dreaming Outloud Script Pro" panose="03050502040304050704" pitchFamily="66" charset="0"/>
              </a:rPr>
              <a:t>Meet the School Team</a:t>
            </a:r>
          </a:p>
        </p:txBody>
      </p:sp>
      <p:pic>
        <p:nvPicPr>
          <p:cNvPr id="12" name="Picture 11" descr="Small_CORNHILL-PRIMARY-SCHOOL-LOGO – Cornhill Primary School">
            <a:extLst>
              <a:ext uri="{FF2B5EF4-FFF2-40B4-BE49-F238E27FC236}">
                <a16:creationId xmlns:a16="http://schemas.microsoft.com/office/drawing/2014/main" id="{FBC1BA18-5A96-A0A2-839D-4E9B9053FB3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05" b="89831" l="6667" r="94000">
                        <a14:foregroundMark x1="38000" y1="13559" x2="38000" y2="13559"/>
                        <a14:foregroundMark x1="87333" y1="30508" x2="87333" y2="30508"/>
                        <a14:foregroundMark x1="94000" y1="34463" x2="94000" y2="34463"/>
                        <a14:foregroundMark x1="6667" y1="46893" x2="6667" y2="46893"/>
                        <a14:backgroundMark x1="84667" y1="70056" x2="84667" y2="70056"/>
                        <a14:backgroundMark x1="80667" y1="77401" x2="80667" y2="77401"/>
                        <a14:backgroundMark x1="9333" y1="45763" x2="9333" y2="45763"/>
                      </a14:backgroundRemoval>
                    </a14:imgEffect>
                  </a14:imgLayer>
                </a14:imgProps>
              </a:ext>
              <a:ext uri="{28A0092B-C50C-407E-A947-70E740481C1C}">
                <a14:useLocalDpi xmlns:a14="http://schemas.microsoft.com/office/drawing/2010/main" val="0"/>
              </a:ext>
            </a:extLst>
          </a:blip>
          <a:srcRect/>
          <a:stretch>
            <a:fillRect/>
          </a:stretch>
        </p:blipFill>
        <p:spPr bwMode="auto">
          <a:xfrm>
            <a:off x="84027" y="5310537"/>
            <a:ext cx="1310352" cy="1547463"/>
          </a:xfrm>
          <a:prstGeom prst="rect">
            <a:avLst/>
          </a:prstGeom>
          <a:noFill/>
          <a:ln>
            <a:noFill/>
          </a:ln>
        </p:spPr>
      </p:pic>
      <p:pic>
        <p:nvPicPr>
          <p:cNvPr id="3" name="Picture 2" descr="A picture containing person, person, wearing, posing&#10;&#10;Description automatically generated">
            <a:extLst>
              <a:ext uri="{FF2B5EF4-FFF2-40B4-BE49-F238E27FC236}">
                <a16:creationId xmlns:a16="http://schemas.microsoft.com/office/drawing/2014/main" id="{87219DF1-D5D8-6EE1-D904-85FD6D8E5AA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0543" y="2207655"/>
            <a:ext cx="1573698" cy="2304660"/>
          </a:xfrm>
          <a:prstGeom prst="rect">
            <a:avLst/>
          </a:prstGeom>
          <a:noFill/>
          <a:ln>
            <a:noFill/>
          </a:ln>
        </p:spPr>
      </p:pic>
      <p:pic>
        <p:nvPicPr>
          <p:cNvPr id="4" name="Picture 3" descr="A person wearing glasses&#10;&#10;Description automatically generated with low confidence">
            <a:extLst>
              <a:ext uri="{FF2B5EF4-FFF2-40B4-BE49-F238E27FC236}">
                <a16:creationId xmlns:a16="http://schemas.microsoft.com/office/drawing/2014/main" id="{8194C362-8FFF-DA4B-255C-56371071C59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4216" y="2207655"/>
            <a:ext cx="1648530" cy="2304660"/>
          </a:xfrm>
          <a:prstGeom prst="rect">
            <a:avLst/>
          </a:prstGeom>
          <a:noFill/>
          <a:ln>
            <a:noFill/>
          </a:ln>
        </p:spPr>
      </p:pic>
      <p:pic>
        <p:nvPicPr>
          <p:cNvPr id="5" name="Picture 4" descr="A person wearing glasses&#10;&#10;Description automatically generated with medium confidence">
            <a:extLst>
              <a:ext uri="{FF2B5EF4-FFF2-40B4-BE49-F238E27FC236}">
                <a16:creationId xmlns:a16="http://schemas.microsoft.com/office/drawing/2014/main" id="{088F67FF-1273-0377-9BAF-27F2CFCDED8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94166" y="2207656"/>
            <a:ext cx="1492441" cy="2304659"/>
          </a:xfrm>
          <a:prstGeom prst="rect">
            <a:avLst/>
          </a:prstGeom>
          <a:noFill/>
          <a:ln>
            <a:noFill/>
          </a:ln>
        </p:spPr>
      </p:pic>
      <p:pic>
        <p:nvPicPr>
          <p:cNvPr id="6" name="Picture 5" descr="A person with long hair&#10;&#10;Description automatically generated with low confidence">
            <a:extLst>
              <a:ext uri="{FF2B5EF4-FFF2-40B4-BE49-F238E27FC236}">
                <a16:creationId xmlns:a16="http://schemas.microsoft.com/office/drawing/2014/main" id="{B8D8CB12-37C2-E3B6-5439-D04920D75DE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66395" y="2207657"/>
            <a:ext cx="1692669" cy="2304659"/>
          </a:xfrm>
          <a:prstGeom prst="rect">
            <a:avLst/>
          </a:prstGeom>
          <a:noFill/>
          <a:ln>
            <a:noFill/>
          </a:ln>
        </p:spPr>
      </p:pic>
      <p:sp>
        <p:nvSpPr>
          <p:cNvPr id="7" name="TextBox 6">
            <a:extLst>
              <a:ext uri="{FF2B5EF4-FFF2-40B4-BE49-F238E27FC236}">
                <a16:creationId xmlns:a16="http://schemas.microsoft.com/office/drawing/2014/main" id="{AD177124-10FA-F7A3-A5E2-83DFE7A6DE28}"/>
              </a:ext>
            </a:extLst>
          </p:cNvPr>
          <p:cNvSpPr txBox="1"/>
          <p:nvPr/>
        </p:nvSpPr>
        <p:spPr>
          <a:xfrm>
            <a:off x="1050731" y="4474371"/>
            <a:ext cx="1573697" cy="584775"/>
          </a:xfrm>
          <a:prstGeom prst="rect">
            <a:avLst/>
          </a:prstGeom>
          <a:noFill/>
        </p:spPr>
        <p:txBody>
          <a:bodyPr wrap="square" rtlCol="0">
            <a:spAutoFit/>
          </a:bodyPr>
          <a:lstStyle/>
          <a:p>
            <a:pPr algn="ctr"/>
            <a:r>
              <a:rPr lang="en-GB" sz="1600" b="1" dirty="0"/>
              <a:t>Mr Evans</a:t>
            </a:r>
          </a:p>
          <a:p>
            <a:pPr algn="ctr"/>
            <a:r>
              <a:rPr lang="en-GB" sz="1600" b="1" dirty="0"/>
              <a:t>The Headteacher</a:t>
            </a:r>
          </a:p>
        </p:txBody>
      </p:sp>
      <p:sp>
        <p:nvSpPr>
          <p:cNvPr id="8" name="TextBox 7">
            <a:extLst>
              <a:ext uri="{FF2B5EF4-FFF2-40B4-BE49-F238E27FC236}">
                <a16:creationId xmlns:a16="http://schemas.microsoft.com/office/drawing/2014/main" id="{7CF0CD74-CF46-37DD-DAA5-5167951DD76F}"/>
              </a:ext>
            </a:extLst>
          </p:cNvPr>
          <p:cNvSpPr txBox="1"/>
          <p:nvPr/>
        </p:nvSpPr>
        <p:spPr>
          <a:xfrm>
            <a:off x="3649478" y="4474371"/>
            <a:ext cx="1774516" cy="584775"/>
          </a:xfrm>
          <a:prstGeom prst="rect">
            <a:avLst/>
          </a:prstGeom>
          <a:noFill/>
        </p:spPr>
        <p:txBody>
          <a:bodyPr wrap="square" rtlCol="0">
            <a:spAutoFit/>
          </a:bodyPr>
          <a:lstStyle/>
          <a:p>
            <a:pPr algn="ctr"/>
            <a:r>
              <a:rPr lang="en-GB" sz="1600" b="1" dirty="0"/>
              <a:t>Mrs Morgan</a:t>
            </a:r>
          </a:p>
          <a:p>
            <a:pPr algn="ctr"/>
            <a:r>
              <a:rPr lang="en-GB" sz="1600" b="1" dirty="0"/>
              <a:t>DHT Early Years</a:t>
            </a:r>
          </a:p>
        </p:txBody>
      </p:sp>
      <p:sp>
        <p:nvSpPr>
          <p:cNvPr id="10" name="TextBox 9">
            <a:extLst>
              <a:ext uri="{FF2B5EF4-FFF2-40B4-BE49-F238E27FC236}">
                <a16:creationId xmlns:a16="http://schemas.microsoft.com/office/drawing/2014/main" id="{D5F232F6-6977-9B61-BA55-BB083E39A1A2}"/>
              </a:ext>
            </a:extLst>
          </p:cNvPr>
          <p:cNvSpPr txBox="1"/>
          <p:nvPr/>
        </p:nvSpPr>
        <p:spPr>
          <a:xfrm>
            <a:off x="6543969" y="4493341"/>
            <a:ext cx="1573697" cy="584775"/>
          </a:xfrm>
          <a:prstGeom prst="rect">
            <a:avLst/>
          </a:prstGeom>
          <a:noFill/>
        </p:spPr>
        <p:txBody>
          <a:bodyPr wrap="square" rtlCol="0">
            <a:spAutoFit/>
          </a:bodyPr>
          <a:lstStyle/>
          <a:p>
            <a:pPr algn="ctr"/>
            <a:r>
              <a:rPr lang="en-GB" sz="1600" b="1" dirty="0"/>
              <a:t>Mrs Krakowska</a:t>
            </a:r>
          </a:p>
          <a:p>
            <a:pPr algn="ctr"/>
            <a:r>
              <a:rPr lang="en-GB" sz="1600" b="1" dirty="0"/>
              <a:t>DHT Early Years</a:t>
            </a:r>
          </a:p>
        </p:txBody>
      </p:sp>
      <p:sp>
        <p:nvSpPr>
          <p:cNvPr id="11" name="TextBox 10">
            <a:extLst>
              <a:ext uri="{FF2B5EF4-FFF2-40B4-BE49-F238E27FC236}">
                <a16:creationId xmlns:a16="http://schemas.microsoft.com/office/drawing/2014/main" id="{7C7287B6-5809-AA6E-A82C-C742A7299D58}"/>
              </a:ext>
            </a:extLst>
          </p:cNvPr>
          <p:cNvSpPr txBox="1"/>
          <p:nvPr/>
        </p:nvSpPr>
        <p:spPr>
          <a:xfrm>
            <a:off x="8720395" y="4495195"/>
            <a:ext cx="2584667" cy="584775"/>
          </a:xfrm>
          <a:prstGeom prst="rect">
            <a:avLst/>
          </a:prstGeom>
          <a:noFill/>
        </p:spPr>
        <p:txBody>
          <a:bodyPr wrap="square" rtlCol="0">
            <a:spAutoFit/>
          </a:bodyPr>
          <a:lstStyle/>
          <a:p>
            <a:pPr algn="ctr"/>
            <a:r>
              <a:rPr lang="en-GB" sz="1600" b="1" dirty="0"/>
              <a:t>Miss Devlin</a:t>
            </a:r>
          </a:p>
          <a:p>
            <a:pPr algn="ctr"/>
            <a:r>
              <a:rPr lang="en-GB" sz="1600" b="1" dirty="0"/>
              <a:t>Principal Teacher Early Years</a:t>
            </a:r>
          </a:p>
        </p:txBody>
      </p:sp>
    </p:spTree>
    <p:extLst>
      <p:ext uri="{BB962C8B-B14F-4D97-AF65-F5344CB8AC3E}">
        <p14:creationId xmlns:p14="http://schemas.microsoft.com/office/powerpoint/2010/main" val="371086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241539" y="1934242"/>
            <a:ext cx="11490385" cy="2851491"/>
          </a:xfrm>
        </p:spPr>
        <p:txBody>
          <a:bodyPr rtlCol="0">
            <a:noAutofit/>
          </a:bodyPr>
          <a:lstStyle>
            <a:defPPr>
              <a:defRPr lang="en-GB"/>
            </a:defPPr>
          </a:lstStyle>
          <a:p>
            <a:pPr eaLnBrk="1" hangingPunct="1"/>
            <a:br>
              <a:rPr lang="en-GB" altLang="en-US" sz="2800" dirty="0">
                <a:latin typeface="+mn-lt"/>
              </a:rPr>
            </a:br>
            <a:endParaRPr lang="en-GB" sz="2800" dirty="0">
              <a:latin typeface="+mn-lt"/>
            </a:endParaRPr>
          </a:p>
        </p:txBody>
      </p:sp>
      <p:sp>
        <p:nvSpPr>
          <p:cNvPr id="9" name="Text Placeholder 8">
            <a:extLst>
              <a:ext uri="{FF2B5EF4-FFF2-40B4-BE49-F238E27FC236}">
                <a16:creationId xmlns:a16="http://schemas.microsoft.com/office/drawing/2014/main" id="{85B4227A-515D-B77F-7838-01EBE680FD62}"/>
              </a:ext>
            </a:extLst>
          </p:cNvPr>
          <p:cNvSpPr>
            <a:spLocks noGrp="1"/>
          </p:cNvSpPr>
          <p:nvPr>
            <p:ph type="body" idx="1"/>
          </p:nvPr>
        </p:nvSpPr>
        <p:spPr>
          <a:xfrm>
            <a:off x="1881476" y="5423140"/>
            <a:ext cx="8705089" cy="827377"/>
          </a:xfrm>
        </p:spPr>
        <p:txBody>
          <a:bodyPr>
            <a:normAutofit/>
          </a:bodyPr>
          <a:lstStyle/>
          <a:p>
            <a:r>
              <a:rPr lang="en-GB" sz="4400" dirty="0">
                <a:cs typeface="Dreaming Outloud Script Pro" panose="03050502040304050704" pitchFamily="66" charset="0"/>
              </a:rPr>
              <a:t>Meet the Class Teachers</a:t>
            </a:r>
          </a:p>
        </p:txBody>
      </p:sp>
      <p:pic>
        <p:nvPicPr>
          <p:cNvPr id="12" name="Picture 11" descr="Small_CORNHILL-PRIMARY-SCHOOL-LOGO – Cornhill Primary School">
            <a:extLst>
              <a:ext uri="{FF2B5EF4-FFF2-40B4-BE49-F238E27FC236}">
                <a16:creationId xmlns:a16="http://schemas.microsoft.com/office/drawing/2014/main" id="{FBC1BA18-5A96-A0A2-839D-4E9B9053FB3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05" b="89831" l="6667" r="94000">
                        <a14:foregroundMark x1="38000" y1="13559" x2="38000" y2="13559"/>
                        <a14:foregroundMark x1="87333" y1="30508" x2="87333" y2="30508"/>
                        <a14:foregroundMark x1="94000" y1="34463" x2="94000" y2="34463"/>
                        <a14:foregroundMark x1="6667" y1="46893" x2="6667" y2="46893"/>
                        <a14:backgroundMark x1="84667" y1="70056" x2="84667" y2="70056"/>
                        <a14:backgroundMark x1="80667" y1="77401" x2="80667" y2="77401"/>
                        <a14:backgroundMark x1="9333" y1="45763" x2="9333" y2="45763"/>
                      </a14:backgroundRemoval>
                    </a14:imgEffect>
                  </a14:imgLayer>
                </a14:imgProps>
              </a:ext>
              <a:ext uri="{28A0092B-C50C-407E-A947-70E740481C1C}">
                <a14:useLocalDpi xmlns:a14="http://schemas.microsoft.com/office/drawing/2010/main" val="0"/>
              </a:ext>
            </a:extLst>
          </a:blip>
          <a:srcRect/>
          <a:stretch>
            <a:fillRect/>
          </a:stretch>
        </p:blipFill>
        <p:spPr bwMode="auto">
          <a:xfrm>
            <a:off x="84027" y="5310537"/>
            <a:ext cx="1310352" cy="1547463"/>
          </a:xfrm>
          <a:prstGeom prst="rect">
            <a:avLst/>
          </a:prstGeom>
          <a:noFill/>
          <a:ln>
            <a:noFill/>
          </a:ln>
        </p:spPr>
      </p:pic>
      <p:sp>
        <p:nvSpPr>
          <p:cNvPr id="8" name="TextBox 7">
            <a:extLst>
              <a:ext uri="{FF2B5EF4-FFF2-40B4-BE49-F238E27FC236}">
                <a16:creationId xmlns:a16="http://schemas.microsoft.com/office/drawing/2014/main" id="{7CF0CD74-CF46-37DD-DAA5-5167951DD76F}"/>
              </a:ext>
            </a:extLst>
          </p:cNvPr>
          <p:cNvSpPr txBox="1"/>
          <p:nvPr/>
        </p:nvSpPr>
        <p:spPr>
          <a:xfrm>
            <a:off x="1542624" y="4348632"/>
            <a:ext cx="1774516" cy="584775"/>
          </a:xfrm>
          <a:prstGeom prst="rect">
            <a:avLst/>
          </a:prstGeom>
          <a:noFill/>
        </p:spPr>
        <p:txBody>
          <a:bodyPr wrap="square" rtlCol="0">
            <a:spAutoFit/>
          </a:bodyPr>
          <a:lstStyle/>
          <a:p>
            <a:pPr algn="ctr"/>
            <a:r>
              <a:rPr lang="en-GB" sz="1600" b="1" dirty="0"/>
              <a:t>Miss Dunbar</a:t>
            </a:r>
          </a:p>
          <a:p>
            <a:pPr algn="ctr"/>
            <a:r>
              <a:rPr lang="en-GB" sz="1600" b="1" dirty="0"/>
              <a:t>Primary 1 Room 3</a:t>
            </a:r>
          </a:p>
        </p:txBody>
      </p:sp>
      <p:sp>
        <p:nvSpPr>
          <p:cNvPr id="10" name="TextBox 9">
            <a:extLst>
              <a:ext uri="{FF2B5EF4-FFF2-40B4-BE49-F238E27FC236}">
                <a16:creationId xmlns:a16="http://schemas.microsoft.com/office/drawing/2014/main" id="{D5F232F6-6977-9B61-BA55-BB083E39A1A2}"/>
              </a:ext>
            </a:extLst>
          </p:cNvPr>
          <p:cNvSpPr txBox="1"/>
          <p:nvPr/>
        </p:nvSpPr>
        <p:spPr>
          <a:xfrm>
            <a:off x="5278643" y="4286615"/>
            <a:ext cx="1910754" cy="584775"/>
          </a:xfrm>
          <a:prstGeom prst="rect">
            <a:avLst/>
          </a:prstGeom>
          <a:noFill/>
        </p:spPr>
        <p:txBody>
          <a:bodyPr wrap="square" rtlCol="0">
            <a:spAutoFit/>
          </a:bodyPr>
          <a:lstStyle/>
          <a:p>
            <a:pPr algn="ctr"/>
            <a:r>
              <a:rPr lang="en-GB" sz="1600" b="1" dirty="0"/>
              <a:t>Miss Steel</a:t>
            </a:r>
          </a:p>
          <a:p>
            <a:pPr algn="ctr"/>
            <a:r>
              <a:rPr lang="en-GB" sz="1600" b="1" dirty="0"/>
              <a:t>Primary 1 Room 4</a:t>
            </a:r>
          </a:p>
        </p:txBody>
      </p:sp>
      <p:sp>
        <p:nvSpPr>
          <p:cNvPr id="11" name="TextBox 10">
            <a:extLst>
              <a:ext uri="{FF2B5EF4-FFF2-40B4-BE49-F238E27FC236}">
                <a16:creationId xmlns:a16="http://schemas.microsoft.com/office/drawing/2014/main" id="{7C7287B6-5809-AA6E-A82C-C742A7299D58}"/>
              </a:ext>
            </a:extLst>
          </p:cNvPr>
          <p:cNvSpPr txBox="1"/>
          <p:nvPr/>
        </p:nvSpPr>
        <p:spPr>
          <a:xfrm>
            <a:off x="8673369" y="4338362"/>
            <a:ext cx="2584667" cy="584775"/>
          </a:xfrm>
          <a:prstGeom prst="rect">
            <a:avLst/>
          </a:prstGeom>
          <a:noFill/>
        </p:spPr>
        <p:txBody>
          <a:bodyPr wrap="square" rtlCol="0">
            <a:spAutoFit/>
          </a:bodyPr>
          <a:lstStyle/>
          <a:p>
            <a:pPr algn="ctr"/>
            <a:r>
              <a:rPr lang="en-GB" sz="1600" b="1" dirty="0"/>
              <a:t>Mrs Young</a:t>
            </a:r>
          </a:p>
          <a:p>
            <a:pPr algn="ctr"/>
            <a:r>
              <a:rPr lang="en-GB" sz="1600" b="1" dirty="0"/>
              <a:t>Primary 1/2 Room 5</a:t>
            </a:r>
          </a:p>
        </p:txBody>
      </p:sp>
      <p:pic>
        <p:nvPicPr>
          <p:cNvPr id="4" name="Picture 3" descr="A person smiling at camera&#10;&#10;Description automatically generated with low confidence">
            <a:extLst>
              <a:ext uri="{FF2B5EF4-FFF2-40B4-BE49-F238E27FC236}">
                <a16:creationId xmlns:a16="http://schemas.microsoft.com/office/drawing/2014/main" id="{4FCA10B6-CBA5-C34B-C972-9BFCE6E97BBD}"/>
              </a:ext>
            </a:extLst>
          </p:cNvPr>
          <p:cNvPicPr>
            <a:picLocks noChangeAspect="1"/>
          </p:cNvPicPr>
          <p:nvPr/>
        </p:nvPicPr>
        <p:blipFill>
          <a:blip r:embed="rId5"/>
          <a:stretch>
            <a:fillRect/>
          </a:stretch>
        </p:blipFill>
        <p:spPr>
          <a:xfrm>
            <a:off x="1542624" y="2091660"/>
            <a:ext cx="1842535" cy="2271144"/>
          </a:xfrm>
          <a:prstGeom prst="rect">
            <a:avLst/>
          </a:prstGeom>
        </p:spPr>
      </p:pic>
      <p:pic>
        <p:nvPicPr>
          <p:cNvPr id="5" name="Picture 4" descr="A person wearing glasses&#10;&#10;Description automatically generated with medium confidence">
            <a:extLst>
              <a:ext uri="{FF2B5EF4-FFF2-40B4-BE49-F238E27FC236}">
                <a16:creationId xmlns:a16="http://schemas.microsoft.com/office/drawing/2014/main" id="{0FFD1815-6F6B-63EE-863B-E4DA1193C82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4283" y="2109406"/>
            <a:ext cx="1704100" cy="2177209"/>
          </a:xfrm>
          <a:prstGeom prst="rect">
            <a:avLst/>
          </a:prstGeom>
          <a:noFill/>
          <a:ln>
            <a:noFill/>
          </a:ln>
        </p:spPr>
      </p:pic>
      <p:pic>
        <p:nvPicPr>
          <p:cNvPr id="6" name="Picture 5" descr="A person smiling for the camera&#10;&#10;Description automatically generated with medium confidence">
            <a:extLst>
              <a:ext uri="{FF2B5EF4-FFF2-40B4-BE49-F238E27FC236}">
                <a16:creationId xmlns:a16="http://schemas.microsoft.com/office/drawing/2014/main" id="{751530A8-9AEA-E938-FBEC-E83CD362719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93851" y="2143407"/>
            <a:ext cx="1640808" cy="2109298"/>
          </a:xfrm>
          <a:prstGeom prst="rect">
            <a:avLst/>
          </a:prstGeom>
          <a:noFill/>
          <a:ln>
            <a:noFill/>
          </a:ln>
        </p:spPr>
      </p:pic>
    </p:spTree>
    <p:extLst>
      <p:ext uri="{BB962C8B-B14F-4D97-AF65-F5344CB8AC3E}">
        <p14:creationId xmlns:p14="http://schemas.microsoft.com/office/powerpoint/2010/main" val="401982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570514" y="171872"/>
            <a:ext cx="2936921" cy="2033695"/>
          </a:xfrm>
        </p:spPr>
        <p:txBody>
          <a:bodyPr rtlCol="0">
            <a:normAutofit/>
          </a:bodyPr>
          <a:lstStyle>
            <a:defPPr>
              <a:defRPr lang="en-GB"/>
            </a:defPPr>
          </a:lstStyle>
          <a:p>
            <a:pPr rtl="0"/>
            <a:r>
              <a:rPr lang="en-GB" sz="6600" dirty="0">
                <a:solidFill>
                  <a:schemeClr val="accent3"/>
                </a:solidFill>
                <a:latin typeface="Baskerville Old Face" panose="02020602080505020303" pitchFamily="18" charset="77"/>
                <a:cs typeface="Calibri Light"/>
              </a:rPr>
              <a:t>Agenda</a:t>
            </a:r>
            <a:endParaRPr lang="en-GB" sz="6600" dirty="0">
              <a:solidFill>
                <a:schemeClr val="accent3"/>
              </a:solidFill>
              <a:latin typeface="Baskerville Old Face" panose="02020602080505020303" pitchFamily="18" charset="77"/>
            </a:endParaRP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rtlCol="0"/>
          <a:lstStyle>
            <a:defPPr>
              <a:defRPr lang="en-GB"/>
            </a:defPPr>
          </a:lstStyle>
          <a:p>
            <a:pPr rtl="0"/>
            <a:r>
              <a:rPr lang="en-GB" dirty="0"/>
              <a:t>A</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506016" y="302340"/>
            <a:ext cx="4064882" cy="6555659"/>
          </a:xfrm>
        </p:spPr>
        <p:txBody>
          <a:bodyPr vert="horz" lIns="91440" tIns="45720" rIns="91440" bIns="45720" rtlCol="0" anchor="t">
            <a:normAutofit fontScale="85000" lnSpcReduction="10000"/>
          </a:bodyPr>
          <a:lstStyle>
            <a:defPPr>
              <a:defRPr lang="en-GB"/>
            </a:defPPr>
          </a:lstStyle>
          <a:p>
            <a:pPr marL="0" indent="0" rtl="0">
              <a:lnSpc>
                <a:spcPct val="150000"/>
              </a:lnSpc>
              <a:buNone/>
            </a:pPr>
            <a:r>
              <a:rPr lang="en-GB" sz="2000" b="1" dirty="0">
                <a:solidFill>
                  <a:schemeClr val="accent3"/>
                </a:solidFill>
                <a:latin typeface="Gill Sans Nova Light" panose="020B0302020104020203" pitchFamily="34" charset="0"/>
                <a:cs typeface="Gill Sans Light" panose="020B0302020104020203" pitchFamily="34" charset="-79"/>
              </a:rPr>
              <a:t>Introductions – Meet the staff</a:t>
            </a:r>
          </a:p>
          <a:p>
            <a:r>
              <a:rPr lang="en-GB" sz="2000" b="1" dirty="0">
                <a:latin typeface="Gill Sans Nova Light" panose="020B0302020104020203" pitchFamily="34" charset="0"/>
                <a:cs typeface="Gill Sans Light" panose="020B0302020104020203" pitchFamily="34" charset="-79"/>
              </a:rPr>
              <a:t>Play-Based Learning</a:t>
            </a:r>
          </a:p>
          <a:p>
            <a:r>
              <a:rPr lang="en-GB" sz="2000" b="1" dirty="0">
                <a:latin typeface="Gill Sans Nova Light" panose="020B0302020104020203" pitchFamily="34" charset="0"/>
                <a:cs typeface="Gill Sans Light" panose="020B0302020104020203" pitchFamily="34" charset="-79"/>
              </a:rPr>
              <a:t>Composite Classes</a:t>
            </a:r>
          </a:p>
          <a:p>
            <a:pPr marL="0" indent="0" rtl="0">
              <a:lnSpc>
                <a:spcPct val="150000"/>
              </a:lnSpc>
              <a:buNone/>
            </a:pPr>
            <a:r>
              <a:rPr lang="en-GB" sz="2000" b="1" dirty="0">
                <a:solidFill>
                  <a:schemeClr val="accent3"/>
                </a:solidFill>
                <a:latin typeface="Gill Sans Nova Light" panose="020B0302020104020203" pitchFamily="34" charset="0"/>
                <a:cs typeface="Gill Sans Light" panose="020B0302020104020203" pitchFamily="34" charset="-79"/>
              </a:rPr>
              <a:t>Induction Day, Half Days &amp; Full Days</a:t>
            </a:r>
          </a:p>
          <a:p>
            <a:r>
              <a:rPr lang="en-GB" sz="2000" b="1" dirty="0">
                <a:solidFill>
                  <a:schemeClr val="accent3"/>
                </a:solidFill>
                <a:latin typeface="Gill Sans Nova Light" panose="020B0302020104020203" pitchFamily="34" charset="0"/>
                <a:cs typeface="Gill Sans Light" panose="020B0302020104020203" pitchFamily="34" charset="-79"/>
              </a:rPr>
              <a:t>Attendance</a:t>
            </a:r>
          </a:p>
          <a:p>
            <a:pPr marL="0" indent="0" rtl="0">
              <a:lnSpc>
                <a:spcPct val="150000"/>
              </a:lnSpc>
              <a:buNone/>
            </a:pPr>
            <a:r>
              <a:rPr lang="en-GB" sz="2000" b="1" dirty="0">
                <a:solidFill>
                  <a:schemeClr val="accent3"/>
                </a:solidFill>
                <a:latin typeface="Gill Sans Nova Light" panose="020B0302020104020203" pitchFamily="34" charset="0"/>
                <a:cs typeface="Gill Sans Light" panose="020B0302020104020203" pitchFamily="34" charset="-79"/>
              </a:rPr>
              <a:t>Important Information</a:t>
            </a:r>
          </a:p>
          <a:p>
            <a:pPr marL="0" indent="0" rtl="0">
              <a:lnSpc>
                <a:spcPct val="150000"/>
              </a:lnSpc>
              <a:buNone/>
            </a:pPr>
            <a:r>
              <a:rPr lang="en-GB" sz="2000" b="1" dirty="0">
                <a:solidFill>
                  <a:schemeClr val="accent3"/>
                </a:solidFill>
                <a:latin typeface="Gill Sans Nova Light" panose="020B0302020104020203" pitchFamily="34" charset="0"/>
                <a:cs typeface="Gill Sans Light" panose="020B0302020104020203" pitchFamily="34" charset="-79"/>
              </a:rPr>
              <a:t>School Uniform</a:t>
            </a:r>
          </a:p>
          <a:p>
            <a:pPr marL="0" indent="0" rtl="0">
              <a:lnSpc>
                <a:spcPct val="150000"/>
              </a:lnSpc>
              <a:buNone/>
            </a:pPr>
            <a:r>
              <a:rPr lang="en-GB" sz="2000" b="1" dirty="0">
                <a:latin typeface="Gill Sans Nova Light" panose="020B0302020104020203" pitchFamily="34" charset="0"/>
                <a:cs typeface="Gill Sans Light" panose="020B0302020104020203" pitchFamily="34" charset="-79"/>
              </a:rPr>
              <a:t>Home-School Communication</a:t>
            </a:r>
          </a:p>
          <a:p>
            <a:r>
              <a:rPr lang="en-GB" sz="2000" b="1" dirty="0">
                <a:latin typeface="Gill Sans Nova Light" panose="020B0302020104020203" pitchFamily="34" charset="0"/>
                <a:cs typeface="Gill Sans Light" panose="020B0302020104020203" pitchFamily="34" charset="-79"/>
              </a:rPr>
              <a:t>Professional Services</a:t>
            </a:r>
          </a:p>
          <a:p>
            <a:pPr marL="0" indent="0" rtl="0">
              <a:lnSpc>
                <a:spcPct val="150000"/>
              </a:lnSpc>
              <a:buNone/>
            </a:pPr>
            <a:r>
              <a:rPr lang="en-GB" sz="2000" b="1" dirty="0">
                <a:latin typeface="Gill Sans Nova Light" panose="020B0302020104020203" pitchFamily="34" charset="0"/>
                <a:cs typeface="Gill Sans Light" panose="020B0302020104020203" pitchFamily="34" charset="-79"/>
              </a:rPr>
              <a:t>What can you do to help?</a:t>
            </a:r>
          </a:p>
          <a:p>
            <a:r>
              <a:rPr lang="en-GB" sz="2000" b="1" dirty="0">
                <a:latin typeface="Gill Sans Nova Light" panose="020B0302020104020203" pitchFamily="34" charset="0"/>
                <a:cs typeface="Gill Sans Light" panose="020B0302020104020203" pitchFamily="34" charset="-79"/>
              </a:rPr>
              <a:t>Frequently Asked Questions.</a:t>
            </a:r>
          </a:p>
          <a:p>
            <a:pPr marL="0" indent="0" rtl="0">
              <a:lnSpc>
                <a:spcPct val="150000"/>
              </a:lnSpc>
              <a:buNone/>
            </a:pPr>
            <a:r>
              <a:rPr lang="en-GB" sz="2000" b="1" dirty="0">
                <a:solidFill>
                  <a:schemeClr val="accent3"/>
                </a:solidFill>
                <a:latin typeface="Gill Sans Nova Light" panose="020B0302020104020203" pitchFamily="34" charset="0"/>
                <a:cs typeface="Gill Sans Light" panose="020B0302020104020203" pitchFamily="34" charset="-79"/>
              </a:rPr>
              <a:t>AOB / Any Questions?</a:t>
            </a:r>
          </a:p>
          <a:p>
            <a:pPr marL="0" indent="0" rtl="0">
              <a:lnSpc>
                <a:spcPct val="150000"/>
              </a:lnSpc>
              <a:buNone/>
            </a:pPr>
            <a:r>
              <a:rPr lang="en-GB" sz="2000" b="1" dirty="0">
                <a:latin typeface="Gill Sans Nova Light" panose="020B0302020104020203" pitchFamily="34" charset="0"/>
                <a:cs typeface="Gill Sans Light" panose="020B0302020104020203" pitchFamily="34" charset="-79"/>
              </a:rPr>
              <a:t>Thank you All for coming</a:t>
            </a:r>
            <a:endParaRPr lang="en-GB" sz="2000" b="1" dirty="0">
              <a:solidFill>
                <a:schemeClr val="accent3"/>
              </a:solidFill>
              <a:latin typeface="Gill Sans Nova Light" panose="020B0302020104020203" pitchFamily="34" charset="0"/>
              <a:cs typeface="Gill Sans Light" panose="020B0302020104020203" pitchFamily="34" charset="-79"/>
            </a:endParaRPr>
          </a:p>
          <a:p>
            <a:pPr rtl="0"/>
            <a:endParaRPr lang="en-GB" dirty="0">
              <a:solidFill>
                <a:schemeClr val="accent3"/>
              </a:solidFill>
              <a:latin typeface="Gill Sans Nova Light" panose="020B0302020104020203" pitchFamily="34" charset="0"/>
              <a:cs typeface="Calibri"/>
            </a:endParaRPr>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rtlCol="0"/>
          <a:lstStyle>
            <a:defPPr>
              <a:defRPr lang="en-GB"/>
            </a:defPPr>
          </a:lstStyle>
          <a:p>
            <a:pPr rtl="0"/>
            <a:fld id="{294A09A9-5501-47C1-A89A-A340965A2BE2}" type="slidenum">
              <a:rPr lang="en-GB" smtClean="0"/>
              <a:t>5</a:t>
            </a:fld>
            <a:endParaRPr lang="en-GB" dirty="0"/>
          </a:p>
        </p:txBody>
      </p:sp>
      <p:pic>
        <p:nvPicPr>
          <p:cNvPr id="8" name="Picture 7" descr="Small_CORNHILL-PRIMARY-SCHOOL-LOGO – Cornhill Primary School">
            <a:extLst>
              <a:ext uri="{FF2B5EF4-FFF2-40B4-BE49-F238E27FC236}">
                <a16:creationId xmlns:a16="http://schemas.microsoft.com/office/drawing/2014/main" id="{406AA0D2-3DA3-CC23-E3AC-757E1F3F624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605" b="89831" l="6667" r="94000">
                        <a14:foregroundMark x1="38000" y1="13559" x2="38000" y2="13559"/>
                        <a14:foregroundMark x1="87333" y1="30508" x2="87333" y2="30508"/>
                        <a14:foregroundMark x1="94000" y1="34463" x2="94000" y2="34463"/>
                        <a14:foregroundMark x1="6667" y1="46893" x2="6667" y2="46893"/>
                        <a14:backgroundMark x1="84667" y1="70056" x2="84667" y2="70056"/>
                        <a14:backgroundMark x1="80667" y1="77401" x2="80667" y2="77401"/>
                        <a14:backgroundMark x1="9333" y1="45763" x2="9333" y2="45763"/>
                      </a14:backgroundRemoval>
                    </a14:imgEffect>
                  </a14:imgLayer>
                </a14:imgProps>
              </a:ext>
              <a:ext uri="{28A0092B-C50C-407E-A947-70E740481C1C}">
                <a14:useLocalDpi xmlns:a14="http://schemas.microsoft.com/office/drawing/2010/main" val="0"/>
              </a:ext>
            </a:extLst>
          </a:blip>
          <a:srcRect/>
          <a:stretch>
            <a:fillRect/>
          </a:stretch>
        </p:blipFill>
        <p:spPr bwMode="auto">
          <a:xfrm>
            <a:off x="55272" y="5310537"/>
            <a:ext cx="1310352" cy="1547463"/>
          </a:xfrm>
          <a:prstGeom prst="rect">
            <a:avLst/>
          </a:prstGeom>
          <a:noFill/>
          <a:ln>
            <a:noFill/>
          </a:ln>
        </p:spPr>
      </p:pic>
    </p:spTree>
    <p:extLst>
      <p:ext uri="{BB962C8B-B14F-4D97-AF65-F5344CB8AC3E}">
        <p14:creationId xmlns:p14="http://schemas.microsoft.com/office/powerpoint/2010/main" val="185952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p:txBody>
          <a:bodyPr rtlCol="0"/>
          <a:lstStyle>
            <a:defPPr>
              <a:defRPr lang="en-GB"/>
            </a:defPPr>
          </a:lstStyle>
          <a:p>
            <a:pPr rtl="0"/>
            <a:r>
              <a:rPr lang="en-GB"/>
              <a:t>Play-Based Learning</a:t>
            </a:r>
            <a:endParaRPr lang="en-GB" dirty="0"/>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p:txBody>
          <a:bodyPr rtlCol="0"/>
          <a:lstStyle>
            <a:defPPr>
              <a:defRPr lang="en-GB"/>
            </a:defPPr>
          </a:lstStyle>
          <a:p>
            <a:pPr rtl="0"/>
            <a:r>
              <a:rPr lang="en-GB" dirty="0"/>
              <a:t>Our Learning in Primary 1</a:t>
            </a:r>
          </a:p>
        </p:txBody>
      </p:sp>
      <p:pic>
        <p:nvPicPr>
          <p:cNvPr id="5" name="Picture 4" descr="Small_CORNHILL-PRIMARY-SCHOOL-LOGO – Cornhill Primary School">
            <a:extLst>
              <a:ext uri="{FF2B5EF4-FFF2-40B4-BE49-F238E27FC236}">
                <a16:creationId xmlns:a16="http://schemas.microsoft.com/office/drawing/2014/main" id="{7A585D10-D4CB-1765-FE29-D28BDE3957A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05" b="89831" l="6667" r="94000">
                        <a14:foregroundMark x1="38000" y1="13559" x2="38000" y2="13559"/>
                        <a14:foregroundMark x1="87333" y1="30508" x2="87333" y2="30508"/>
                        <a14:foregroundMark x1="94000" y1="34463" x2="94000" y2="34463"/>
                        <a14:foregroundMark x1="6667" y1="46893" x2="6667" y2="46893"/>
                        <a14:backgroundMark x1="84667" y1="70056" x2="84667" y2="70056"/>
                        <a14:backgroundMark x1="80667" y1="77401" x2="80667" y2="77401"/>
                        <a14:backgroundMark x1="9333" y1="45763" x2="9333" y2="45763"/>
                      </a14:backgroundRemoval>
                    </a14:imgEffect>
                  </a14:imgLayer>
                </a14:imgProps>
              </a:ext>
              <a:ext uri="{28A0092B-C50C-407E-A947-70E740481C1C}">
                <a14:useLocalDpi xmlns:a14="http://schemas.microsoft.com/office/drawing/2010/main" val="0"/>
              </a:ext>
            </a:extLst>
          </a:blip>
          <a:srcRect/>
          <a:stretch>
            <a:fillRect/>
          </a:stretch>
        </p:blipFill>
        <p:spPr bwMode="auto">
          <a:xfrm>
            <a:off x="0" y="5385299"/>
            <a:ext cx="1310352" cy="1547463"/>
          </a:xfrm>
          <a:prstGeom prst="rect">
            <a:avLst/>
          </a:prstGeom>
          <a:noFill/>
          <a:ln>
            <a:noFill/>
          </a:ln>
        </p:spPr>
      </p:pic>
      <p:pic>
        <p:nvPicPr>
          <p:cNvPr id="4098" name="Picture 2" descr="Movie Camera | ID#: 12785 | Emoji.co.uk">
            <a:extLst>
              <a:ext uri="{FF2B5EF4-FFF2-40B4-BE49-F238E27FC236}">
                <a16:creationId xmlns:a16="http://schemas.microsoft.com/office/drawing/2014/main" id="{F49CA795-065F-B497-792B-F06842567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9135" y="414068"/>
            <a:ext cx="1694103" cy="169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6797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62ADB-88BA-D3EE-19CD-C1EBA7F527DC}"/>
              </a:ext>
            </a:extLst>
          </p:cNvPr>
          <p:cNvSpPr>
            <a:spLocks noGrp="1"/>
          </p:cNvSpPr>
          <p:nvPr>
            <p:ph type="title"/>
          </p:nvPr>
        </p:nvSpPr>
        <p:spPr>
          <a:xfrm>
            <a:off x="1078906" y="3757547"/>
            <a:ext cx="9884664" cy="731520"/>
          </a:xfrm>
        </p:spPr>
        <p:txBody>
          <a:bodyPr/>
          <a:lstStyle/>
          <a:p>
            <a:r>
              <a:rPr lang="en-GB" dirty="0"/>
              <a:t>Composite Classes</a:t>
            </a:r>
          </a:p>
        </p:txBody>
      </p:sp>
      <p:sp>
        <p:nvSpPr>
          <p:cNvPr id="7" name="Rectangle 5">
            <a:extLst>
              <a:ext uri="{FF2B5EF4-FFF2-40B4-BE49-F238E27FC236}">
                <a16:creationId xmlns:a16="http://schemas.microsoft.com/office/drawing/2014/main" id="{25618EB6-96BC-87EE-6707-C525FDAF13BD}"/>
              </a:ext>
            </a:extLst>
          </p:cNvPr>
          <p:cNvSpPr>
            <a:spLocks noChangeArrowheads="1"/>
          </p:cNvSpPr>
          <p:nvPr/>
        </p:nvSpPr>
        <p:spPr bwMode="auto">
          <a:xfrm>
            <a:off x="339307" y="4441799"/>
            <a:ext cx="11519138"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Composite classes</a:t>
            </a:r>
            <a:r>
              <a:rPr kumimoji="0" lang="en-GB" altLang="en-US" sz="2400" b="1" i="0" u="none" strike="noStrike" cap="none" normalizeH="0" baseline="0" dirty="0">
                <a:ln>
                  <a:noFill/>
                </a:ln>
                <a:solidFill>
                  <a:srgbClr val="333333"/>
                </a:solidFill>
                <a:effectLst/>
                <a:latin typeface="Calibri" panose="020F0502020204030204" pitchFamily="34" charset="0"/>
                <a:ea typeface="Times New Roman" panose="02020603050405020304" pitchFamily="18" charset="0"/>
                <a:cs typeface="Calibri Light" panose="020F0302020204030204" pitchFamily="34" charset="0"/>
              </a:rPr>
              <a:t> </a:t>
            </a:r>
            <a:r>
              <a:rPr kumimoji="0" lang="en-GB" altLang="en-US" sz="2400" b="1" i="0" u="none" strike="noStrike" cap="none" normalizeH="0" baseline="0" dirty="0">
                <a:ln>
                  <a:noFill/>
                </a:ln>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are a way to spread pupils more evenly between teachers. The composite classes have a mixture of pupils from 2 different year groups.</a:t>
            </a:r>
            <a:endParaRPr kumimoji="0" lang="en-GB" altLang="en-US" sz="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3076" name="Picture 1" descr="Logo&#10;&#10;Description automatically generated">
            <a:extLst>
              <a:ext uri="{FF2B5EF4-FFF2-40B4-BE49-F238E27FC236}">
                <a16:creationId xmlns:a16="http://schemas.microsoft.com/office/drawing/2014/main" id="{097E7615-CA9E-AFA3-3F50-62A090284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19" y="5684015"/>
            <a:ext cx="1028119" cy="12382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9D30252D-BA1F-4A28-3955-ABF1D8762C7B}"/>
              </a:ext>
            </a:extLst>
          </p:cNvPr>
          <p:cNvSpPr>
            <a:spLocks noChangeArrowheads="1"/>
          </p:cNvSpPr>
          <p:nvPr/>
        </p:nvSpPr>
        <p:spPr bwMode="auto">
          <a:xfrm>
            <a:off x="2257245" y="153966"/>
            <a:ext cx="767750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333333"/>
                </a:solidFill>
                <a:effectLst/>
                <a:latin typeface="Calibri Light" panose="020F0302020204030204" pitchFamily="34" charset="0"/>
                <a:ea typeface="Times New Roman" panose="02020603050405020304" pitchFamily="18" charset="0"/>
                <a:cs typeface="Calibri Light" panose="020F0302020204030204" pitchFamily="34" charset="0"/>
              </a:rPr>
              <a:t>All classes will see some variability in the abilities of their students - teaching a composite class is just the same! </a:t>
            </a:r>
            <a:r>
              <a:rPr kumimoji="0" lang="en-GB" altLang="en-US" sz="2400" b="1"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There is no specific reason why your child is in a composite class. When there aren</a:t>
            </a:r>
            <a:r>
              <a:rPr kumimoji="0" lang="en-GB"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Light" panose="020F0302020204030204" pitchFamily="34" charset="0"/>
              </a:rPr>
              <a:t>’</a:t>
            </a:r>
            <a:r>
              <a:rPr kumimoji="0" lang="en-GB" altLang="en-US" sz="2400" b="1" i="0" u="none" strike="noStrike" cap="none" normalizeH="0" baseline="0" dirty="0">
                <a:ln>
                  <a:noFill/>
                </a:ln>
                <a:solidFill>
                  <a:schemeClr val="tx1"/>
                </a:solidFill>
                <a:effectLst/>
                <a:latin typeface="Calibri Light" panose="020F0302020204030204" pitchFamily="34" charset="0"/>
                <a:ea typeface="Calibri" panose="020F0502020204030204" pitchFamily="34" charset="0"/>
                <a:cs typeface="Calibri Light" panose="020F0302020204030204" pitchFamily="34" charset="0"/>
              </a:rPr>
              <a:t>t enough or are too many children in a year group to make up full classes, we are obliged to make up composite classes.</a:t>
            </a:r>
            <a:endParaRPr kumimoji="0" lang="en-GB"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6070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281795" y="2003255"/>
            <a:ext cx="11490385" cy="3705214"/>
          </a:xfrm>
        </p:spPr>
        <p:txBody>
          <a:bodyPr rtlCol="0">
            <a:noAutofit/>
          </a:bodyPr>
          <a:lstStyle>
            <a:defPPr>
              <a:defRPr lang="en-GB"/>
            </a:defPPr>
          </a:lstStyle>
          <a:p>
            <a:pPr eaLnBrk="1" hangingPunct="1"/>
            <a:r>
              <a:rPr lang="en-GB" altLang="en-US" sz="1700" dirty="0">
                <a:latin typeface="+mn-lt"/>
              </a:rPr>
              <a:t>You have received an email stating your child’s First Day (Induction) – </a:t>
            </a:r>
            <a:r>
              <a:rPr lang="en-GB" altLang="en-US" sz="1700" b="1" dirty="0">
                <a:solidFill>
                  <a:srgbClr val="C00000"/>
                </a:solidFill>
                <a:latin typeface="+mn-lt"/>
              </a:rPr>
              <a:t>Please respond to email if you haven’t already.</a:t>
            </a:r>
            <a:br>
              <a:rPr lang="en-GB" altLang="en-US" sz="1700" dirty="0">
                <a:latin typeface="+mn-lt"/>
              </a:rPr>
            </a:br>
            <a:r>
              <a:rPr lang="en-GB" altLang="en-US" sz="1700" b="1" u="sng" dirty="0">
                <a:solidFill>
                  <a:schemeClr val="tx1"/>
                </a:solidFill>
                <a:latin typeface="+mn-lt"/>
              </a:rPr>
              <a:t>Group 1 - Tuesday, 22</a:t>
            </a:r>
            <a:r>
              <a:rPr lang="en-GB" altLang="en-US" sz="1700" b="1" u="sng" baseline="30000" dirty="0">
                <a:solidFill>
                  <a:schemeClr val="tx1"/>
                </a:solidFill>
                <a:latin typeface="+mn-lt"/>
              </a:rPr>
              <a:t>nd</a:t>
            </a:r>
            <a:r>
              <a:rPr lang="en-GB" altLang="en-US" sz="1700" b="1" u="sng" dirty="0">
                <a:solidFill>
                  <a:schemeClr val="tx1"/>
                </a:solidFill>
                <a:latin typeface="+mn-lt"/>
              </a:rPr>
              <a:t> August</a:t>
            </a:r>
            <a:r>
              <a:rPr lang="en-GB" altLang="en-US" sz="1700" b="1" dirty="0">
                <a:solidFill>
                  <a:schemeClr val="tx1"/>
                </a:solidFill>
                <a:latin typeface="+mn-lt"/>
              </a:rPr>
              <a:t>, </a:t>
            </a:r>
            <a:r>
              <a:rPr lang="en-GB" altLang="en-US" sz="1700" b="1" u="sng" dirty="0">
                <a:solidFill>
                  <a:schemeClr val="tx1"/>
                </a:solidFill>
                <a:latin typeface="+mn-lt"/>
              </a:rPr>
              <a:t>Group 2 - Wednesday, 23</a:t>
            </a:r>
            <a:r>
              <a:rPr lang="en-GB" altLang="en-US" sz="1700" b="1" u="sng" baseline="30000" dirty="0">
                <a:solidFill>
                  <a:schemeClr val="tx1"/>
                </a:solidFill>
                <a:latin typeface="+mn-lt"/>
              </a:rPr>
              <a:t>rd</a:t>
            </a:r>
            <a:r>
              <a:rPr lang="en-GB" altLang="en-US" sz="1700" b="1" u="sng" dirty="0">
                <a:solidFill>
                  <a:schemeClr val="tx1"/>
                </a:solidFill>
                <a:latin typeface="+mn-lt"/>
              </a:rPr>
              <a:t> August</a:t>
            </a:r>
            <a:r>
              <a:rPr lang="en-GB" altLang="en-US" sz="1700" b="1" dirty="0">
                <a:solidFill>
                  <a:schemeClr val="tx1"/>
                </a:solidFill>
                <a:latin typeface="+mn-lt"/>
              </a:rPr>
              <a:t> or </a:t>
            </a:r>
            <a:r>
              <a:rPr lang="en-GB" altLang="en-US" sz="1700" b="1" u="sng" dirty="0">
                <a:solidFill>
                  <a:schemeClr val="tx1"/>
                </a:solidFill>
                <a:latin typeface="+mn-lt"/>
              </a:rPr>
              <a:t>Group 3 – Thursday, 24</a:t>
            </a:r>
            <a:r>
              <a:rPr lang="en-GB" altLang="en-US" sz="1700" b="1" u="sng" baseline="30000" dirty="0">
                <a:solidFill>
                  <a:schemeClr val="tx1"/>
                </a:solidFill>
                <a:latin typeface="+mn-lt"/>
              </a:rPr>
              <a:t>th</a:t>
            </a:r>
            <a:r>
              <a:rPr lang="en-GB" altLang="en-US" sz="1700" b="1" u="sng" dirty="0">
                <a:solidFill>
                  <a:schemeClr val="tx1"/>
                </a:solidFill>
                <a:latin typeface="+mn-lt"/>
              </a:rPr>
              <a:t> August</a:t>
            </a:r>
            <a:r>
              <a:rPr lang="en-GB" altLang="en-US" sz="1700" b="1" dirty="0">
                <a:solidFill>
                  <a:schemeClr val="tx1"/>
                </a:solidFill>
                <a:latin typeface="+mn-lt"/>
              </a:rPr>
              <a:t>.</a:t>
            </a:r>
            <a:br>
              <a:rPr lang="en-GB" altLang="en-US" sz="1700" b="1" dirty="0">
                <a:latin typeface="+mn-lt"/>
              </a:rPr>
            </a:br>
            <a:br>
              <a:rPr lang="en-GB" altLang="en-US" sz="1700" dirty="0">
                <a:latin typeface="+mn-lt"/>
              </a:rPr>
            </a:br>
            <a:r>
              <a:rPr lang="en-GB" altLang="en-US" sz="1700" dirty="0">
                <a:latin typeface="+mn-lt"/>
              </a:rPr>
              <a:t>On the induction day, your child should line up outside the </a:t>
            </a:r>
            <a:r>
              <a:rPr lang="en-GB" altLang="en-US" sz="1700" b="1" dirty="0">
                <a:solidFill>
                  <a:schemeClr val="tx1"/>
                </a:solidFill>
                <a:latin typeface="+mn-lt"/>
              </a:rPr>
              <a:t>P1 doors </a:t>
            </a:r>
            <a:r>
              <a:rPr lang="en-GB" altLang="en-US" sz="1700" dirty="0">
                <a:latin typeface="+mn-lt"/>
              </a:rPr>
              <a:t>with their classmates. This will be marked with a cone. </a:t>
            </a:r>
            <a:br>
              <a:rPr lang="en-GB" altLang="en-US" sz="1700" dirty="0">
                <a:latin typeface="+mn-lt"/>
              </a:rPr>
            </a:br>
            <a:br>
              <a:rPr lang="en-GB" altLang="en-US" sz="1700" dirty="0">
                <a:latin typeface="+mn-lt"/>
              </a:rPr>
            </a:br>
            <a:r>
              <a:rPr lang="en-GB" altLang="en-US" sz="1700" dirty="0">
                <a:latin typeface="+mn-lt"/>
              </a:rPr>
              <a:t>For this day, please bring your child at </a:t>
            </a:r>
            <a:r>
              <a:rPr lang="en-GB" altLang="en-US" sz="1700" b="1" dirty="0">
                <a:latin typeface="+mn-lt"/>
              </a:rPr>
              <a:t>9.15 am</a:t>
            </a:r>
            <a:r>
              <a:rPr lang="en-GB" altLang="en-US" sz="1700" dirty="0">
                <a:latin typeface="+mn-lt"/>
              </a:rPr>
              <a:t> so we can let you drop off older siblings and can clear the playground of other pupils.</a:t>
            </a:r>
            <a:br>
              <a:rPr lang="en-GB" altLang="en-US" sz="1700" dirty="0">
                <a:latin typeface="+mn-lt"/>
              </a:rPr>
            </a:br>
            <a:r>
              <a:rPr lang="en-GB" altLang="en-US" sz="1700" dirty="0">
                <a:latin typeface="+mn-lt"/>
              </a:rPr>
              <a:t>You may come into the class with your child for the </a:t>
            </a:r>
            <a:r>
              <a:rPr lang="en-GB" altLang="en-US" sz="1700" b="1" dirty="0">
                <a:latin typeface="+mn-lt"/>
              </a:rPr>
              <a:t>first induction day only </a:t>
            </a:r>
            <a:r>
              <a:rPr lang="en-GB" altLang="en-US" sz="1700" dirty="0">
                <a:latin typeface="+mn-lt"/>
              </a:rPr>
              <a:t>and are welcome to take pictures of </a:t>
            </a:r>
            <a:r>
              <a:rPr lang="en-GB" altLang="en-US" sz="1700" b="1" dirty="0">
                <a:latin typeface="+mn-lt"/>
              </a:rPr>
              <a:t>YOUR</a:t>
            </a:r>
            <a:r>
              <a:rPr lang="en-GB" altLang="en-US" sz="1700" dirty="0">
                <a:latin typeface="+mn-lt"/>
              </a:rPr>
              <a:t> child and their classroom.</a:t>
            </a:r>
            <a:br>
              <a:rPr lang="en-GB" altLang="en-US" sz="1700" dirty="0">
                <a:latin typeface="+mn-lt"/>
              </a:rPr>
            </a:br>
            <a:br>
              <a:rPr lang="en-GB" altLang="en-US" sz="1700" dirty="0">
                <a:latin typeface="+mn-lt"/>
              </a:rPr>
            </a:br>
            <a:r>
              <a:rPr lang="en-GB" altLang="en-US" sz="1700" dirty="0">
                <a:latin typeface="+mn-lt"/>
              </a:rPr>
              <a:t>Children will be brought outside to you at the gate at 12.00 pm. An adult will remain with them until a guardian collects them. </a:t>
            </a:r>
            <a:br>
              <a:rPr lang="en-GB" altLang="en-US" sz="1700" dirty="0">
                <a:latin typeface="+mn-lt"/>
              </a:rPr>
            </a:br>
            <a:r>
              <a:rPr lang="en-GB" altLang="en-US" sz="1700" dirty="0">
                <a:latin typeface="+mn-lt"/>
              </a:rPr>
              <a:t>Please be punctual.</a:t>
            </a:r>
            <a:br>
              <a:rPr lang="en-GB" altLang="en-US" sz="1800" dirty="0">
                <a:latin typeface="Calibri" panose="020F0502020204030204" pitchFamily="34" charset="0"/>
              </a:rPr>
            </a:br>
            <a:endParaRPr lang="en-GB" sz="1800" dirty="0"/>
          </a:p>
        </p:txBody>
      </p:sp>
      <p:sp>
        <p:nvSpPr>
          <p:cNvPr id="9" name="Text Placeholder 8">
            <a:extLst>
              <a:ext uri="{FF2B5EF4-FFF2-40B4-BE49-F238E27FC236}">
                <a16:creationId xmlns:a16="http://schemas.microsoft.com/office/drawing/2014/main" id="{85B4227A-515D-B77F-7838-01EBE680FD62}"/>
              </a:ext>
            </a:extLst>
          </p:cNvPr>
          <p:cNvSpPr>
            <a:spLocks noGrp="1"/>
          </p:cNvSpPr>
          <p:nvPr>
            <p:ph type="body" idx="1"/>
          </p:nvPr>
        </p:nvSpPr>
        <p:spPr>
          <a:xfrm>
            <a:off x="1868413" y="5867277"/>
            <a:ext cx="8705089" cy="827377"/>
          </a:xfrm>
        </p:spPr>
        <p:txBody>
          <a:bodyPr>
            <a:normAutofit/>
          </a:bodyPr>
          <a:lstStyle/>
          <a:p>
            <a:r>
              <a:rPr lang="en-GB" sz="4400" dirty="0">
                <a:cs typeface="Dreaming Outloud Script Pro" panose="03050502040304050704" pitchFamily="66" charset="0"/>
              </a:rPr>
              <a:t>Induction Day</a:t>
            </a:r>
          </a:p>
        </p:txBody>
      </p:sp>
      <p:pic>
        <p:nvPicPr>
          <p:cNvPr id="12" name="Picture 11" descr="Small_CORNHILL-PRIMARY-SCHOOL-LOGO – Cornhill Primary School">
            <a:extLst>
              <a:ext uri="{FF2B5EF4-FFF2-40B4-BE49-F238E27FC236}">
                <a16:creationId xmlns:a16="http://schemas.microsoft.com/office/drawing/2014/main" id="{FBC1BA18-5A96-A0A2-839D-4E9B9053FB3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05" b="89831" l="6667" r="94000">
                        <a14:foregroundMark x1="38000" y1="13559" x2="38000" y2="13559"/>
                        <a14:foregroundMark x1="87333" y1="30508" x2="87333" y2="30508"/>
                        <a14:foregroundMark x1="94000" y1="34463" x2="94000" y2="34463"/>
                        <a14:foregroundMark x1="6667" y1="46893" x2="6667" y2="46893"/>
                        <a14:backgroundMark x1="84667" y1="70056" x2="84667" y2="70056"/>
                        <a14:backgroundMark x1="80667" y1="77401" x2="80667" y2="77401"/>
                        <a14:backgroundMark x1="9333" y1="45763" x2="9333" y2="45763"/>
                      </a14:backgroundRemoval>
                    </a14:imgEffect>
                  </a14:imgLayer>
                </a14:imgProps>
              </a:ext>
              <a:ext uri="{28A0092B-C50C-407E-A947-70E740481C1C}">
                <a14:useLocalDpi xmlns:a14="http://schemas.microsoft.com/office/drawing/2010/main" val="0"/>
              </a:ext>
            </a:extLst>
          </a:blip>
          <a:srcRect/>
          <a:stretch>
            <a:fillRect/>
          </a:stretch>
        </p:blipFill>
        <p:spPr bwMode="auto">
          <a:xfrm>
            <a:off x="84027" y="5310537"/>
            <a:ext cx="1310352" cy="1547463"/>
          </a:xfrm>
          <a:prstGeom prst="rect">
            <a:avLst/>
          </a:prstGeom>
          <a:noFill/>
          <a:ln>
            <a:noFill/>
          </a:ln>
        </p:spPr>
      </p:pic>
    </p:spTree>
    <p:extLst>
      <p:ext uri="{BB962C8B-B14F-4D97-AF65-F5344CB8AC3E}">
        <p14:creationId xmlns:p14="http://schemas.microsoft.com/office/powerpoint/2010/main" val="301417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281795" y="2003254"/>
            <a:ext cx="11490385" cy="2851491"/>
          </a:xfrm>
        </p:spPr>
        <p:txBody>
          <a:bodyPr rtlCol="0">
            <a:noAutofit/>
          </a:bodyPr>
          <a:lstStyle>
            <a:defPPr>
              <a:defRPr lang="en-GB"/>
            </a:defPPr>
          </a:lstStyle>
          <a:p>
            <a:pPr eaLnBrk="1" hangingPunct="1"/>
            <a:r>
              <a:rPr lang="en-GB" altLang="en-US" sz="1800" b="1" dirty="0">
                <a:latin typeface="+mn-lt"/>
              </a:rPr>
              <a:t>Friday 25</a:t>
            </a:r>
            <a:r>
              <a:rPr lang="en-GB" altLang="en-US" sz="1800" b="1" baseline="30000" dirty="0">
                <a:latin typeface="+mn-lt"/>
              </a:rPr>
              <a:t>th</a:t>
            </a:r>
            <a:r>
              <a:rPr lang="en-GB" altLang="en-US" sz="1800" b="1" dirty="0">
                <a:latin typeface="+mn-lt"/>
              </a:rPr>
              <a:t> August and the week beginning Monday 28</a:t>
            </a:r>
            <a:r>
              <a:rPr lang="en-GB" altLang="en-US" sz="1800" b="1" baseline="30000" dirty="0">
                <a:latin typeface="+mn-lt"/>
              </a:rPr>
              <a:t>th</a:t>
            </a:r>
            <a:r>
              <a:rPr lang="en-GB" altLang="en-US" sz="1800" b="1" dirty="0">
                <a:latin typeface="+mn-lt"/>
              </a:rPr>
              <a:t> August</a:t>
            </a:r>
            <a:br>
              <a:rPr lang="en-GB" altLang="en-US" sz="1800" b="1" dirty="0">
                <a:latin typeface="+mn-lt"/>
              </a:rPr>
            </a:br>
            <a:r>
              <a:rPr lang="en-GB" altLang="en-US" sz="1800" b="1" dirty="0">
                <a:latin typeface="+mn-lt"/>
              </a:rPr>
              <a:t>9.15 am – 12 pm</a:t>
            </a:r>
            <a:br>
              <a:rPr lang="en-GB" altLang="en-US" sz="1800" dirty="0">
                <a:latin typeface="+mn-lt"/>
              </a:rPr>
            </a:br>
            <a:br>
              <a:rPr lang="en-GB" altLang="en-US" sz="1800" dirty="0">
                <a:latin typeface="+mn-lt"/>
              </a:rPr>
            </a:br>
            <a:r>
              <a:rPr lang="en-GB" altLang="en-US" sz="1800" dirty="0">
                <a:latin typeface="+mn-lt"/>
              </a:rPr>
              <a:t>Primary One pupils should line up at their classroom number (3, 4 or 5). The spot will also be marked with the cone.</a:t>
            </a:r>
            <a:br>
              <a:rPr lang="en-GB" altLang="en-US" sz="1800" dirty="0">
                <a:latin typeface="+mn-lt"/>
              </a:rPr>
            </a:br>
            <a:br>
              <a:rPr lang="en-GB" altLang="en-US" sz="1800" dirty="0">
                <a:latin typeface="+mn-lt"/>
              </a:rPr>
            </a:br>
            <a:r>
              <a:rPr lang="en-GB" altLang="en-US" sz="1800" dirty="0">
                <a:latin typeface="+mn-lt"/>
              </a:rPr>
              <a:t>We ask you to </a:t>
            </a:r>
            <a:r>
              <a:rPr lang="en-GB" altLang="en-US" sz="1800" b="1" dirty="0">
                <a:latin typeface="+mn-lt"/>
              </a:rPr>
              <a:t>remain outside the building </a:t>
            </a:r>
            <a:r>
              <a:rPr lang="en-GB" altLang="en-US" sz="1800" dirty="0">
                <a:latin typeface="+mn-lt"/>
              </a:rPr>
              <a:t>and wave goodbye to your child from there.</a:t>
            </a:r>
            <a:br>
              <a:rPr lang="en-GB" altLang="en-US" sz="1800" dirty="0">
                <a:latin typeface="+mn-lt"/>
              </a:rPr>
            </a:br>
            <a:br>
              <a:rPr lang="en-GB" altLang="en-US" sz="1800" dirty="0">
                <a:latin typeface="+mn-lt"/>
              </a:rPr>
            </a:br>
            <a:r>
              <a:rPr lang="en-GB" altLang="en-US" sz="1800" dirty="0">
                <a:latin typeface="+mn-lt"/>
              </a:rPr>
              <a:t>Children will be brought outside to you at the gate at 12.00pm. An adult will remain with them until a guardian collects them. Please be punctual</a:t>
            </a:r>
            <a:r>
              <a:rPr lang="en-GB" altLang="en-US" sz="1700" dirty="0">
                <a:latin typeface="Calibri" panose="020F0502020204030204" pitchFamily="34" charset="0"/>
              </a:rPr>
              <a:t>.</a:t>
            </a:r>
            <a:br>
              <a:rPr lang="en-GB" altLang="en-US" sz="1800" dirty="0">
                <a:latin typeface="Calibri" panose="020F0502020204030204" pitchFamily="34" charset="0"/>
              </a:rPr>
            </a:br>
            <a:endParaRPr lang="en-GB" sz="1800" dirty="0"/>
          </a:p>
        </p:txBody>
      </p:sp>
      <p:sp>
        <p:nvSpPr>
          <p:cNvPr id="9" name="Text Placeholder 8">
            <a:extLst>
              <a:ext uri="{FF2B5EF4-FFF2-40B4-BE49-F238E27FC236}">
                <a16:creationId xmlns:a16="http://schemas.microsoft.com/office/drawing/2014/main" id="{85B4227A-515D-B77F-7838-01EBE680FD62}"/>
              </a:ext>
            </a:extLst>
          </p:cNvPr>
          <p:cNvSpPr>
            <a:spLocks noGrp="1"/>
          </p:cNvSpPr>
          <p:nvPr>
            <p:ph type="body" idx="1"/>
          </p:nvPr>
        </p:nvSpPr>
        <p:spPr>
          <a:xfrm>
            <a:off x="1881476" y="5423140"/>
            <a:ext cx="8705089" cy="827377"/>
          </a:xfrm>
        </p:spPr>
        <p:txBody>
          <a:bodyPr>
            <a:normAutofit/>
          </a:bodyPr>
          <a:lstStyle/>
          <a:p>
            <a:r>
              <a:rPr lang="en-GB" sz="4400" dirty="0">
                <a:cs typeface="Dreaming Outloud Script Pro" panose="03050502040304050704" pitchFamily="66" charset="0"/>
              </a:rPr>
              <a:t>Half Days</a:t>
            </a:r>
          </a:p>
        </p:txBody>
      </p:sp>
      <p:pic>
        <p:nvPicPr>
          <p:cNvPr id="3" name="Picture 2" descr="Small_CORNHILL-PRIMARY-SCHOOL-LOGO – Cornhill Primary School">
            <a:extLst>
              <a:ext uri="{FF2B5EF4-FFF2-40B4-BE49-F238E27FC236}">
                <a16:creationId xmlns:a16="http://schemas.microsoft.com/office/drawing/2014/main" id="{CAF3F646-410D-B955-2785-6F529DDE4AD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605" b="89831" l="6667" r="94000">
                        <a14:foregroundMark x1="38000" y1="13559" x2="38000" y2="13559"/>
                        <a14:foregroundMark x1="87333" y1="30508" x2="87333" y2="30508"/>
                        <a14:foregroundMark x1="94000" y1="34463" x2="94000" y2="34463"/>
                        <a14:foregroundMark x1="6667" y1="46893" x2="6667" y2="46893"/>
                        <a14:backgroundMark x1="84667" y1="70056" x2="84667" y2="70056"/>
                        <a14:backgroundMark x1="80667" y1="77401" x2="80667" y2="77401"/>
                        <a14:backgroundMark x1="9333" y1="45763" x2="9333" y2="45763"/>
                      </a14:backgroundRemoval>
                    </a14:imgEffect>
                  </a14:imgLayer>
                </a14:imgProps>
              </a:ext>
              <a:ext uri="{28A0092B-C50C-407E-A947-70E740481C1C}">
                <a14:useLocalDpi xmlns:a14="http://schemas.microsoft.com/office/drawing/2010/main" val="0"/>
              </a:ext>
            </a:extLst>
          </a:blip>
          <a:srcRect/>
          <a:stretch>
            <a:fillRect/>
          </a:stretch>
        </p:blipFill>
        <p:spPr bwMode="auto">
          <a:xfrm>
            <a:off x="84027" y="5310537"/>
            <a:ext cx="1310352" cy="1547463"/>
          </a:xfrm>
          <a:prstGeom prst="rect">
            <a:avLst/>
          </a:prstGeom>
          <a:noFill/>
          <a:ln>
            <a:noFill/>
          </a:ln>
        </p:spPr>
      </p:pic>
    </p:spTree>
    <p:extLst>
      <p:ext uri="{BB962C8B-B14F-4D97-AF65-F5344CB8AC3E}">
        <p14:creationId xmlns:p14="http://schemas.microsoft.com/office/powerpoint/2010/main" val="3011340594"/>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8770997_TF56410444_Win32" id="{28F79E5F-1BE5-42C9-A610-CFFA28326A1C}" vid="{D035A384-0AAF-401E-9042-89215ED03E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{BB3D139D-704D-403D-8417-26B1CE104588}tf56410444_win32</Template>
  <TotalTime>17219</TotalTime>
  <Words>1488</Words>
  <Application>Microsoft Office PowerPoint</Application>
  <PresentationFormat>Widescreen</PresentationFormat>
  <Paragraphs>160</Paragraphs>
  <Slides>20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Baskerville</vt:lpstr>
      <vt:lpstr>Baskerville Old Face</vt:lpstr>
      <vt:lpstr>Calibri</vt:lpstr>
      <vt:lpstr>Calibri Light</vt:lpstr>
      <vt:lpstr>Gill Sans Light</vt:lpstr>
      <vt:lpstr>Gill Sans Nova</vt:lpstr>
      <vt:lpstr>Gill Sans Nova Light</vt:lpstr>
      <vt:lpstr>Office Theme</vt:lpstr>
      <vt:lpstr>Cornhill Primary School</vt:lpstr>
      <vt:lpstr> </vt:lpstr>
      <vt:lpstr> </vt:lpstr>
      <vt:lpstr> </vt:lpstr>
      <vt:lpstr>Agenda</vt:lpstr>
      <vt:lpstr>Play-Based Learning</vt:lpstr>
      <vt:lpstr>Composite Classes</vt:lpstr>
      <vt:lpstr>You have received an email stating your child’s First Day (Induction) – Please respond to email if you haven’t already. Group 1 - Tuesday, 22nd August, Group 2 - Wednesday, 23rd August or Group 3 – Thursday, 24th August.  On the induction day, your child should line up outside the P1 doors with their classmates. This will be marked with a cone.   For this day, please bring your child at 9.15 am so we can let you drop off older siblings and can clear the playground of other pupils. You may come into the class with your child for the first induction day only and are welcome to take pictures of YOUR child and their classroom.  Children will be brought outside to you at the gate at 12.00 pm. An adult will remain with them until a guardian collects them.  Please be punctual. </vt:lpstr>
      <vt:lpstr>Friday 25th August and the week beginning Monday 28th August 9.15 am – 12 pm  Primary One pupils should line up at their classroom number (3, 4 or 5). The spot will also be marked with the cone.  We ask you to remain outside the building and wave goodbye to your child from there.  Children will be brought outside to you at the gate at 12.00pm. An adult will remain with them until a guardian collects them. Please be punctual. </vt:lpstr>
      <vt:lpstr>Week beginning Monday 4th September 9 am – 3 pm  Primary One pupils should line up at their classroom number (3, 4 or 5) at 9 am.  We ask you to remain outside the school gate and wave goodbye to your child from there unless your child needs support to line up at their room number.  Children will be brought to you at the gate at 3 pm. An adult will remain with them until a guardian collects them. Please be punctual.  We also ask you to come forward and wave to the teacher so it’s easier for us to ensure there is an adult collecting a child.  If there is a different adult picking up a child, please inform the school in the morning. </vt:lpstr>
      <vt:lpstr>Attendance is compulsory in Primary One.   Please ensure your child attends regularly and is on time.  Lateness is recorded in the sign-in book at the Main Office.  You must inform the office (8.30 am onwards) if your child is unwell or will be absent for any reason.  Sickness and diarrhoea (48 hrs from the last episode)  If we cannot contact you, we might ask Home-School Liaison Officer to contact you in line with our Child Protection Policy. </vt:lpstr>
      <vt:lpstr>School Hours – 9 am to 3 pm  9 am – 10.30 am Learning Time  10.30 am – 10.45 am Snack Time / Playtime  10.45 am – from 12 onwards Learning time  Lunch Time (45m) – Staggered Lunches (school lunch or packed lunch) – Lunch menu / Parent Pay  After Lunch – 3 pm Learning Time   </vt:lpstr>
      <vt:lpstr> You can order the school uniform for your child from www.myclothing.com  * Dark trousers / Skirt / Pinafore * White Polo t-shirt * School jumper / Cardigan * Comfortable shoes (make sure your child has a change of shoes  for cold, wet weather.  </vt:lpstr>
      <vt:lpstr>  </vt:lpstr>
      <vt:lpstr>Home-School Communication/Information</vt:lpstr>
      <vt:lpstr>Professional Services</vt:lpstr>
      <vt:lpstr>What can you do to help?</vt:lpstr>
      <vt:lpstr>FAQ</vt:lpstr>
      <vt:lpstr>Thank you</vt:lpstr>
      <vt:lpstr>Reminders for children NOT currently in Cornhill Nursery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Cornhill Primary School</dc:title>
  <dc:creator>Monika Krakowska</dc:creator>
  <cp:lastModifiedBy>Monika Krakowska</cp:lastModifiedBy>
  <cp:revision>37</cp:revision>
  <dcterms:created xsi:type="dcterms:W3CDTF">2023-04-27T13:27:14Z</dcterms:created>
  <dcterms:modified xsi:type="dcterms:W3CDTF">2023-06-05T06:41:09Z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