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7"/>
    </p:embeddedFont>
    <p:embeddedFont>
      <p:font typeface="Comfortaa" panose="020B0604020202020204" charset="0"/>
      <p:regular r:id="rId18"/>
      <p:bold r:id="rId19"/>
    </p:embeddedFont>
    <p:embeddedFont>
      <p:font typeface="SassoonPrimaryInfant" pitchFamily="2" charset="0"/>
      <p:regular r:id="rId20"/>
      <p:bold r:id="rId21"/>
    </p:embeddedFont>
    <p:embeddedFont>
      <p:font typeface="Lobster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321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23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bbdd238d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bbdd238d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806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bbdd238d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bbbdd238d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186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ca95b06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ca95b06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705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ca95b066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bca95b066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68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e2acabc0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e2acabc0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837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9ffe8705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9ffe8705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66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bbdd238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bbdd238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47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bbbdd238d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bbbdd238d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743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ca95b066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ca95b066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31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bbdd238d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bbdd238d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606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bbdd238d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bbdd238d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9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bbdd238d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bbdd238d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33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ca95b066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ca95b066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23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59225" y="816250"/>
            <a:ext cx="8856600" cy="381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900" b="1" dirty="0">
                <a:solidFill>
                  <a:srgbClr val="9900FF"/>
                </a:solidFill>
                <a:latin typeface="SassoonPrimaryInfant" pitchFamily="2" charset="0"/>
                <a:ea typeface="Lobster"/>
                <a:cs typeface="Lobster"/>
                <a:sym typeface="Lobster"/>
              </a:rPr>
              <a:t>Check out this weeks amazing work in room 15…</a:t>
            </a:r>
            <a:endParaRPr sz="5900" b="1" dirty="0">
              <a:solidFill>
                <a:srgbClr val="9900FF"/>
              </a:solidFill>
              <a:latin typeface="SassoonPrimaryInfant" pitchFamily="2" charset="0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00" b="1" dirty="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7552" y="2568539"/>
            <a:ext cx="3054400" cy="2149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1036600" y="4593225"/>
            <a:ext cx="125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Isla</a:t>
            </a:r>
            <a:endParaRPr/>
          </a:p>
        </p:txBody>
      </p:sp>
      <p:sp>
        <p:nvSpPr>
          <p:cNvPr id="142" name="Google Shape;142;p22"/>
          <p:cNvSpPr txBox="1"/>
          <p:nvPr/>
        </p:nvSpPr>
        <p:spPr>
          <a:xfrm>
            <a:off x="3844125" y="118700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Prasiddhi</a:t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518" y="118700"/>
            <a:ext cx="3225731" cy="43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525" y="2871425"/>
            <a:ext cx="2440275" cy="24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6350" y="529950"/>
            <a:ext cx="5181950" cy="2341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8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521150" y="239350"/>
            <a:ext cx="200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Shanthosh</a:t>
            </a:r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7287750" y="3836475"/>
            <a:ext cx="160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Harris F</a:t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450" y="579300"/>
            <a:ext cx="3261226" cy="43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7250" y="0"/>
            <a:ext cx="4522825" cy="37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 descr="Bitmoji Imag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1900" y="2410800"/>
            <a:ext cx="2606500" cy="26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1595900" y="85775"/>
            <a:ext cx="200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Kacey</a:t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0251" y="695199"/>
            <a:ext cx="3752800" cy="375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 descr="sending good vib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6450" y="3522550"/>
            <a:ext cx="25222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52325"/>
            <a:ext cx="4186673" cy="337022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7120800" y="3753850"/>
            <a:ext cx="122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Aarav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9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521150" y="239350"/>
            <a:ext cx="200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Harris SB</a:t>
            </a:r>
            <a:endParaRPr/>
          </a:p>
        </p:txBody>
      </p:sp>
      <p:sp>
        <p:nvSpPr>
          <p:cNvPr id="172" name="Google Shape;172;p25"/>
          <p:cNvSpPr txBox="1"/>
          <p:nvPr/>
        </p:nvSpPr>
        <p:spPr>
          <a:xfrm>
            <a:off x="7158925" y="4669925"/>
            <a:ext cx="160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Prasidda</a:t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8925" y="129675"/>
            <a:ext cx="2691103" cy="43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356201" y="1240950"/>
            <a:ext cx="4376200" cy="32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 descr="Bitmoji Imag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4800" y="930275"/>
            <a:ext cx="2387175" cy="238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928850" y="825650"/>
            <a:ext cx="7017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Impact"/>
                <a:ea typeface="Impact"/>
                <a:cs typeface="Impact"/>
                <a:sym typeface="Impact"/>
              </a:rPr>
              <a:t>CONGRATULATIONS TO EVERYONE !!!! </a:t>
            </a:r>
            <a:endParaRPr sz="36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2" name="Google Shape;182;p26" descr="luv u berry muc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000" y="1409475"/>
            <a:ext cx="3691950" cy="36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1280" b="-1279"/>
          <a:stretch/>
        </p:blipFill>
        <p:spPr>
          <a:xfrm>
            <a:off x="43875" y="-7677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25" y="349025"/>
            <a:ext cx="4156474" cy="41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850" y="392975"/>
            <a:ext cx="3786297" cy="429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959825" y="4615175"/>
            <a:ext cx="180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Antonio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421375" y="-76775"/>
            <a:ext cx="142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Ayla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8350" y="2717475"/>
            <a:ext cx="2129850" cy="21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685650" y="129675"/>
            <a:ext cx="105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Ridhwan</a:t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6256850" y="4461625"/>
            <a:ext cx="14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Beba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675" y="586450"/>
            <a:ext cx="3531751" cy="419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136" y="0"/>
            <a:ext cx="3316224" cy="442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14463">
            <a:off x="2997125" y="1185825"/>
            <a:ext cx="2206600" cy="22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586950" y="118700"/>
            <a:ext cx="117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Joshua R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4631750" y="2516900"/>
            <a:ext cx="122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Ilyas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00" y="518900"/>
            <a:ext cx="3688301" cy="39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751" y="169975"/>
            <a:ext cx="4571996" cy="222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4750" y="2392475"/>
            <a:ext cx="2791200" cy="2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3575" y="-1094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92975" y="118700"/>
            <a:ext cx="261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Hub crafts…..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473" y="1029922"/>
            <a:ext cx="4109728" cy="308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">
            <a:off x="279823" y="1416059"/>
            <a:ext cx="3664877" cy="274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 descr="ah ooh gah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9875" y="0"/>
            <a:ext cx="2510550" cy="25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1321750" y="4671925"/>
            <a:ext cx="104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Conrad</a:t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7254875" y="129675"/>
            <a:ext cx="105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Henry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50" y="74851"/>
            <a:ext cx="3700749" cy="459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300" y="475050"/>
            <a:ext cx="3433617" cy="459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6525" y="676275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1025625" y="195475"/>
            <a:ext cx="11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Ellie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7145175" y="4538375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Euan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325" y="729101"/>
            <a:ext cx="4425249" cy="41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2800" y="250300"/>
            <a:ext cx="4351200" cy="41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7750" y="2147600"/>
            <a:ext cx="3207950" cy="32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718550" y="272250"/>
            <a:ext cx="12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Harley</a:t>
            </a: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5763350" y="272250"/>
            <a:ext cx="117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Ibhaan</a:t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600" y="591250"/>
            <a:ext cx="2970750" cy="43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300" y="716326"/>
            <a:ext cx="2893198" cy="43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822891">
            <a:off x="3533700" y="1230975"/>
            <a:ext cx="2681550" cy="26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56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718550" y="272250"/>
            <a:ext cx="12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Dylan</a:t>
            </a:r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6441850" y="272250"/>
            <a:ext cx="117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Mrs Ross 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575" y="733025"/>
            <a:ext cx="3199740" cy="426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 descr="Bitmoji Im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9850" y="1453600"/>
            <a:ext cx="2390175" cy="239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0025" y="846150"/>
            <a:ext cx="2892650" cy="40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On-screen Show (16:9)</PresentationFormat>
  <Paragraphs>25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Impact</vt:lpstr>
      <vt:lpstr>Comfortaa</vt:lpstr>
      <vt:lpstr>SassoonPrimaryInfant</vt:lpstr>
      <vt:lpstr>Lobster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Ross</dc:creator>
  <cp:lastModifiedBy>Heather Ross</cp:lastModifiedBy>
  <cp:revision>1</cp:revision>
  <dcterms:modified xsi:type="dcterms:W3CDTF">2021-02-12T13:04:14Z</dcterms:modified>
</cp:coreProperties>
</file>