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72" r:id="rId1"/>
  </p:sldMasterIdLst>
  <p:notesMasterIdLst>
    <p:notesMasterId r:id="rId5"/>
  </p:notesMasterIdLst>
  <p:sldIdLst>
    <p:sldId id="510" r:id="rId2"/>
    <p:sldId id="514" r:id="rId3"/>
    <p:sldId id="516" r:id="rId4"/>
  </p:sldIdLst>
  <p:sldSz cx="7772400" cy="100584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F7BD"/>
    <a:srgbClr val="FAC6E7"/>
    <a:srgbClr val="CDFAFF"/>
    <a:srgbClr val="E6E6E6"/>
    <a:srgbClr val="A9FBBD"/>
    <a:srgbClr val="DDA6F0"/>
    <a:srgbClr val="A1EBFC"/>
    <a:srgbClr val="6AD6F0"/>
    <a:srgbClr val="B6FCE6"/>
    <a:srgbClr val="FDE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1" autoAdjust="0"/>
    <p:restoredTop sz="94627"/>
  </p:normalViewPr>
  <p:slideViewPr>
    <p:cSldViewPr snapToGrid="0" snapToObjects="1">
      <p:cViewPr>
        <p:scale>
          <a:sx n="85" d="100"/>
          <a:sy n="85" d="100"/>
        </p:scale>
        <p:origin x="-2448" y="-4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2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Thompson" userId="25758dd3b8cc2951" providerId="LiveId" clId="{F5B49E2C-C091-4A0D-A691-DE5FB4F5BC60}"/>
    <pc:docChg chg="undo custSel addSld delSld modSld">
      <pc:chgData name="Amanda Thompson" userId="25758dd3b8cc2951" providerId="LiveId" clId="{F5B49E2C-C091-4A0D-A691-DE5FB4F5BC60}" dt="2020-03-25T17:01:52.779" v="860" actId="20577"/>
      <pc:docMkLst>
        <pc:docMk/>
      </pc:docMkLst>
      <pc:sldChg chg="modSp">
        <pc:chgData name="Amanda Thompson" userId="25758dd3b8cc2951" providerId="LiveId" clId="{F5B49E2C-C091-4A0D-A691-DE5FB4F5BC60}" dt="2020-03-25T00:42:23.057" v="71" actId="255"/>
        <pc:sldMkLst>
          <pc:docMk/>
          <pc:sldMk cId="1022966986" sldId="509"/>
        </pc:sldMkLst>
        <pc:spChg chg="mod">
          <ac:chgData name="Amanda Thompson" userId="25758dd3b8cc2951" providerId="LiveId" clId="{F5B49E2C-C091-4A0D-A691-DE5FB4F5BC60}" dt="2020-03-24T23:40:59.808" v="11" actId="20577"/>
          <ac:spMkLst>
            <pc:docMk/>
            <pc:sldMk cId="1022966986" sldId="509"/>
            <ac:spMk id="3" creationId="{FFB56B8C-8F1D-491A-9858-A15C95A1CC7D}"/>
          </ac:spMkLst>
        </pc:spChg>
        <pc:graphicFrameChg chg="mod modGraphic">
          <ac:chgData name="Amanda Thompson" userId="25758dd3b8cc2951" providerId="LiveId" clId="{F5B49E2C-C091-4A0D-A691-DE5FB4F5BC60}" dt="2020-03-25T00:42:23.057" v="71" actId="255"/>
          <ac:graphicFrameMkLst>
            <pc:docMk/>
            <pc:sldMk cId="1022966986" sldId="509"/>
            <ac:graphicFrameMk id="2" creationId="{BB2A09A1-07C5-4E19-8E21-F6918513A785}"/>
          </ac:graphicFrameMkLst>
        </pc:graphicFrameChg>
      </pc:sldChg>
      <pc:sldChg chg="modSp add">
        <pc:chgData name="Amanda Thompson" userId="25758dd3b8cc2951" providerId="LiveId" clId="{F5B49E2C-C091-4A0D-A691-DE5FB4F5BC60}" dt="2020-03-25T00:42:29.921" v="72" actId="255"/>
        <pc:sldMkLst>
          <pc:docMk/>
          <pc:sldMk cId="544640509" sldId="510"/>
        </pc:sldMkLst>
        <pc:graphicFrameChg chg="modGraphic">
          <ac:chgData name="Amanda Thompson" userId="25758dd3b8cc2951" providerId="LiveId" clId="{F5B49E2C-C091-4A0D-A691-DE5FB4F5BC60}" dt="2020-03-25T00:42:29.921" v="72" actId="255"/>
          <ac:graphicFrameMkLst>
            <pc:docMk/>
            <pc:sldMk cId="544640509" sldId="510"/>
            <ac:graphicFrameMk id="2" creationId="{BB2A09A1-07C5-4E19-8E21-F6918513A785}"/>
          </ac:graphicFrameMkLst>
        </pc:graphicFrameChg>
      </pc:sldChg>
      <pc:sldChg chg="modSp add">
        <pc:chgData name="Amanda Thompson" userId="25758dd3b8cc2951" providerId="LiveId" clId="{F5B49E2C-C091-4A0D-A691-DE5FB4F5BC60}" dt="2020-03-25T00:46:51.315" v="216" actId="6549"/>
        <pc:sldMkLst>
          <pc:docMk/>
          <pc:sldMk cId="577687672" sldId="511"/>
        </pc:sldMkLst>
        <pc:graphicFrameChg chg="mod modGraphic">
          <ac:chgData name="Amanda Thompson" userId="25758dd3b8cc2951" providerId="LiveId" clId="{F5B49E2C-C091-4A0D-A691-DE5FB4F5BC60}" dt="2020-03-25T00:46:51.315" v="216" actId="6549"/>
          <ac:graphicFrameMkLst>
            <pc:docMk/>
            <pc:sldMk cId="577687672" sldId="511"/>
            <ac:graphicFrameMk id="2" creationId="{BB2A09A1-07C5-4E19-8E21-F6918513A785}"/>
          </ac:graphicFrameMkLst>
        </pc:graphicFrameChg>
      </pc:sldChg>
      <pc:sldChg chg="add del setBg">
        <pc:chgData name="Amanda Thompson" userId="25758dd3b8cc2951" providerId="LiveId" clId="{F5B49E2C-C091-4A0D-A691-DE5FB4F5BC60}" dt="2020-03-25T00:42:38.136" v="74"/>
        <pc:sldMkLst>
          <pc:docMk/>
          <pc:sldMk cId="1220694600" sldId="511"/>
        </pc:sldMkLst>
      </pc:sldChg>
      <pc:sldChg chg="addSp modSp add">
        <pc:chgData name="Amanda Thompson" userId="25758dd3b8cc2951" providerId="LiveId" clId="{F5B49E2C-C091-4A0D-A691-DE5FB4F5BC60}" dt="2020-03-25T00:51:06.987" v="471" actId="404"/>
        <pc:sldMkLst>
          <pc:docMk/>
          <pc:sldMk cId="3731392064" sldId="512"/>
        </pc:sldMkLst>
        <pc:spChg chg="add mod">
          <ac:chgData name="Amanda Thompson" userId="25758dd3b8cc2951" providerId="LiveId" clId="{F5B49E2C-C091-4A0D-A691-DE5FB4F5BC60}" dt="2020-03-25T00:51:06.987" v="471" actId="404"/>
          <ac:spMkLst>
            <pc:docMk/>
            <pc:sldMk cId="3731392064" sldId="512"/>
            <ac:spMk id="2" creationId="{3347F857-7C48-4B41-B98E-D1FDC9479313}"/>
          </ac:spMkLst>
        </pc:spChg>
      </pc:sldChg>
      <pc:sldChg chg="modSp add">
        <pc:chgData name="Amanda Thompson" userId="25758dd3b8cc2951" providerId="LiveId" clId="{F5B49E2C-C091-4A0D-A691-DE5FB4F5BC60}" dt="2020-03-25T00:51:25.490" v="538" actId="20577"/>
        <pc:sldMkLst>
          <pc:docMk/>
          <pc:sldMk cId="3266896550" sldId="513"/>
        </pc:sldMkLst>
        <pc:spChg chg="mod">
          <ac:chgData name="Amanda Thompson" userId="25758dd3b8cc2951" providerId="LiveId" clId="{F5B49E2C-C091-4A0D-A691-DE5FB4F5BC60}" dt="2020-03-25T00:46:39.527" v="215" actId="1076"/>
          <ac:spMkLst>
            <pc:docMk/>
            <pc:sldMk cId="3266896550" sldId="513"/>
            <ac:spMk id="3" creationId="{FFB56B8C-8F1D-491A-9858-A15C95A1CC7D}"/>
          </ac:spMkLst>
        </pc:spChg>
        <pc:graphicFrameChg chg="mod modGraphic">
          <ac:chgData name="Amanda Thompson" userId="25758dd3b8cc2951" providerId="LiveId" clId="{F5B49E2C-C091-4A0D-A691-DE5FB4F5BC60}" dt="2020-03-25T00:51:25.490" v="538" actId="20577"/>
          <ac:graphicFrameMkLst>
            <pc:docMk/>
            <pc:sldMk cId="3266896550" sldId="513"/>
            <ac:graphicFrameMk id="2" creationId="{BB2A09A1-07C5-4E19-8E21-F6918513A785}"/>
          </ac:graphicFrameMkLst>
        </pc:graphicFrameChg>
      </pc:sldChg>
      <pc:sldChg chg="modSp add">
        <pc:chgData name="Amanda Thompson" userId="25758dd3b8cc2951" providerId="LiveId" clId="{F5B49E2C-C091-4A0D-A691-DE5FB4F5BC60}" dt="2020-03-25T17:01:52.779" v="860" actId="20577"/>
        <pc:sldMkLst>
          <pc:docMk/>
          <pc:sldMk cId="3830919956" sldId="514"/>
        </pc:sldMkLst>
        <pc:spChg chg="mod">
          <ac:chgData name="Amanda Thompson" userId="25758dd3b8cc2951" providerId="LiveId" clId="{F5B49E2C-C091-4A0D-A691-DE5FB4F5BC60}" dt="2020-03-25T16:57:06.210" v="852" actId="404"/>
          <ac:spMkLst>
            <pc:docMk/>
            <pc:sldMk cId="3830919956" sldId="514"/>
            <ac:spMk id="3" creationId="{FFB56B8C-8F1D-491A-9858-A15C95A1CC7D}"/>
          </ac:spMkLst>
        </pc:spChg>
        <pc:graphicFrameChg chg="mod modGraphic">
          <ac:chgData name="Amanda Thompson" userId="25758dd3b8cc2951" providerId="LiveId" clId="{F5B49E2C-C091-4A0D-A691-DE5FB4F5BC60}" dt="2020-03-25T17:01:52.779" v="860" actId="20577"/>
          <ac:graphicFrameMkLst>
            <pc:docMk/>
            <pc:sldMk cId="3830919956" sldId="514"/>
            <ac:graphicFrameMk id="2" creationId="{BB2A09A1-07C5-4E19-8E21-F6918513A785}"/>
          </ac:graphicFrameMkLst>
        </pc:graphicFrameChg>
      </pc:sldChg>
    </pc:docChg>
  </pc:docChgLst>
  <pc:docChgLst>
    <pc:chgData name="Amanda Thompson" userId="25758dd3b8cc2951" providerId="LiveId" clId="{1062334D-758D-4CD8-9F3B-CCF3825E5A8C}"/>
    <pc:docChg chg="undo custSel addSld delSld modSld">
      <pc:chgData name="Amanda Thompson" userId="25758dd3b8cc2951" providerId="LiveId" clId="{1062334D-758D-4CD8-9F3B-CCF3825E5A8C}" dt="2020-03-23T23:54:46.771" v="14" actId="47"/>
      <pc:docMkLst>
        <pc:docMk/>
      </pc:docMkLst>
      <pc:sldChg chg="addSp modSp add del">
        <pc:chgData name="Amanda Thompson" userId="25758dd3b8cc2951" providerId="LiveId" clId="{1062334D-758D-4CD8-9F3B-CCF3825E5A8C}" dt="2020-03-23T23:54:46.771" v="14" actId="47"/>
        <pc:sldMkLst>
          <pc:docMk/>
          <pc:sldMk cId="1631176818" sldId="508"/>
        </pc:sldMkLst>
        <pc:spChg chg="add mod">
          <ac:chgData name="Amanda Thompson" userId="25758dd3b8cc2951" providerId="LiveId" clId="{1062334D-758D-4CD8-9F3B-CCF3825E5A8C}" dt="2020-03-23T23:54:16.268" v="9" actId="113"/>
          <ac:spMkLst>
            <pc:docMk/>
            <pc:sldMk cId="1631176818" sldId="508"/>
            <ac:spMk id="12" creationId="{778EBA66-7A63-4746-8BD1-BE6CE5EFBF17}"/>
          </ac:spMkLst>
        </pc:spChg>
      </pc:sldChg>
      <pc:sldChg chg="add del setBg">
        <pc:chgData name="Amanda Thompson" userId="25758dd3b8cc2951" providerId="LiveId" clId="{1062334D-758D-4CD8-9F3B-CCF3825E5A8C}" dt="2020-03-23T23:54:43.583" v="13"/>
        <pc:sldMkLst>
          <pc:docMk/>
          <pc:sldMk cId="1022966986" sldId="5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41650" cy="46672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4"/>
            <a:ext cx="3041650" cy="46672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D21D472E-BFC0-43A9-8BE0-A499724576B4}" type="datetimeFigureOut">
              <a:rPr lang="en-US" smtClean="0"/>
              <a:t>25/3/20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7113" y="1163638"/>
            <a:ext cx="242570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42"/>
            <a:ext cx="5616575" cy="3663950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4"/>
            <a:ext cx="3041650" cy="46672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4"/>
            <a:ext cx="3041650" cy="46672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421384D2-182C-4BB5-BCA1-AA288B120D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6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7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9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8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7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7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3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0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4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0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35AC5-6E40-184C-AB62-6900A96D2A49}" type="datetimeFigureOut">
              <a:rPr lang="en-US" smtClean="0"/>
              <a:t>25/3/20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9A22D-7F6C-0B4C-A3F4-236D2F5399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3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xmlns="" id="{BB2A09A1-07C5-4E19-8E21-F6918513A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564920"/>
              </p:ext>
            </p:extLst>
          </p:nvPr>
        </p:nvGraphicFramePr>
        <p:xfrm>
          <a:off x="239340" y="1866514"/>
          <a:ext cx="7302928" cy="8020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889">
                  <a:extLst>
                    <a:ext uri="{9D8B030D-6E8A-4147-A177-3AD203B41FA5}">
                      <a16:colId xmlns:a16="http://schemas.microsoft.com/office/drawing/2014/main" xmlns="" val="1574818070"/>
                    </a:ext>
                  </a:extLst>
                </a:gridCol>
                <a:gridCol w="2388575">
                  <a:extLst>
                    <a:ext uri="{9D8B030D-6E8A-4147-A177-3AD203B41FA5}">
                      <a16:colId xmlns:a16="http://schemas.microsoft.com/office/drawing/2014/main" xmlns="" val="577556384"/>
                    </a:ext>
                  </a:extLst>
                </a:gridCol>
                <a:gridCol w="1825732">
                  <a:extLst>
                    <a:ext uri="{9D8B030D-6E8A-4147-A177-3AD203B41FA5}">
                      <a16:colId xmlns:a16="http://schemas.microsoft.com/office/drawing/2014/main" xmlns="" val="3287801983"/>
                    </a:ext>
                  </a:extLst>
                </a:gridCol>
                <a:gridCol w="1825732">
                  <a:extLst>
                    <a:ext uri="{9D8B030D-6E8A-4147-A177-3AD203B41FA5}">
                      <a16:colId xmlns:a16="http://schemas.microsoft.com/office/drawing/2014/main" xmlns="" val="2793719724"/>
                    </a:ext>
                  </a:extLst>
                </a:gridCol>
              </a:tblGrid>
              <a:tr h="4129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Subject: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Lesson Focus: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Optional Extras: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Info Needed/Tips: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2746781"/>
                  </a:ext>
                </a:extLst>
              </a:tr>
              <a:tr h="152141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Reading</a:t>
                      </a:r>
                    </a:p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086807"/>
                  </a:ext>
                </a:extLst>
              </a:tr>
              <a:tr h="15214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Writing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5670125"/>
                  </a:ext>
                </a:extLst>
              </a:tr>
              <a:tr h="15214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Math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47094"/>
                  </a:ext>
                </a:extLst>
              </a:tr>
              <a:tr h="152141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Topic</a:t>
                      </a:r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8334946"/>
                  </a:ext>
                </a:extLst>
              </a:tr>
              <a:tr h="15214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Art</a:t>
                      </a:r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add your text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37731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B56B8C-8F1D-491A-9858-A15C95A1CC7D}"/>
              </a:ext>
            </a:extLst>
          </p:cNvPr>
          <p:cNvSpPr txBox="1"/>
          <p:nvPr/>
        </p:nvSpPr>
        <p:spPr>
          <a:xfrm>
            <a:off x="239340" y="909378"/>
            <a:ext cx="7462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Thursday, </a:t>
            </a:r>
            <a:r>
              <a:rPr lang="en-US" sz="54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March </a:t>
            </a:r>
            <a:r>
              <a:rPr lang="en-US" sz="54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26</a:t>
            </a:r>
            <a:r>
              <a:rPr lang="en-US" sz="5400" baseline="300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th</a:t>
            </a:r>
            <a:r>
              <a:rPr lang="en-US" sz="54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 </a:t>
            </a:r>
            <a:endParaRPr lang="en-US" sz="5400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JSleepSweetly" panose="02000603000000000000" pitchFamily="2" charset="0"/>
              <a:ea typeface="MJSleepSweetly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64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xmlns="" id="{BB2A09A1-07C5-4E19-8E21-F6918513A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975325"/>
              </p:ext>
            </p:extLst>
          </p:nvPr>
        </p:nvGraphicFramePr>
        <p:xfrm>
          <a:off x="239340" y="1900052"/>
          <a:ext cx="7302928" cy="796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889">
                  <a:extLst>
                    <a:ext uri="{9D8B030D-6E8A-4147-A177-3AD203B41FA5}">
                      <a16:colId xmlns:a16="http://schemas.microsoft.com/office/drawing/2014/main" xmlns="" val="1574818070"/>
                    </a:ext>
                  </a:extLst>
                </a:gridCol>
                <a:gridCol w="2388575">
                  <a:extLst>
                    <a:ext uri="{9D8B030D-6E8A-4147-A177-3AD203B41FA5}">
                      <a16:colId xmlns:a16="http://schemas.microsoft.com/office/drawing/2014/main" xmlns="" val="577556384"/>
                    </a:ext>
                  </a:extLst>
                </a:gridCol>
                <a:gridCol w="1825732">
                  <a:extLst>
                    <a:ext uri="{9D8B030D-6E8A-4147-A177-3AD203B41FA5}">
                      <a16:colId xmlns:a16="http://schemas.microsoft.com/office/drawing/2014/main" xmlns="" val="3287801983"/>
                    </a:ext>
                  </a:extLst>
                </a:gridCol>
                <a:gridCol w="1825732">
                  <a:extLst>
                    <a:ext uri="{9D8B030D-6E8A-4147-A177-3AD203B41FA5}">
                      <a16:colId xmlns:a16="http://schemas.microsoft.com/office/drawing/2014/main" xmlns="" val="2793719724"/>
                    </a:ext>
                  </a:extLst>
                </a:gridCol>
              </a:tblGrid>
              <a:tr h="5073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DAY: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REMEMBER: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Lessons:</a:t>
                      </a:r>
                      <a:endParaRPr lang="en-US" sz="1400" dirty="0">
                        <a:solidFill>
                          <a:schemeClr val="tx1"/>
                        </a:solidFill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Info to Add to Email: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2746781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Monday</a:t>
                      </a:r>
                    </a:p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086807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Tuesday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</a:p>
                    <a:p>
                      <a:pPr marL="171450" marR="0" lvl="0" indent="-17145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5670125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Wednesday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47094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Thursday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8334946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Friday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37731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B56B8C-8F1D-491A-9858-A15C95A1CC7D}"/>
              </a:ext>
            </a:extLst>
          </p:cNvPr>
          <p:cNvSpPr txBox="1"/>
          <p:nvPr/>
        </p:nvSpPr>
        <p:spPr>
          <a:xfrm>
            <a:off x="239340" y="909378"/>
            <a:ext cx="7462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Weekly </a:t>
            </a:r>
            <a:r>
              <a:rPr lang="en-US" sz="48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Timetable </a:t>
            </a:r>
            <a:r>
              <a:rPr lang="en-US" sz="4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3/30-4/3</a:t>
            </a:r>
          </a:p>
        </p:txBody>
      </p:sp>
    </p:spTree>
    <p:extLst>
      <p:ext uri="{BB962C8B-B14F-4D97-AF65-F5344CB8AC3E}">
        <p14:creationId xmlns:p14="http://schemas.microsoft.com/office/powerpoint/2010/main" val="383091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xmlns="" id="{BB2A09A1-07C5-4E19-8E21-F6918513A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119355"/>
              </p:ext>
            </p:extLst>
          </p:nvPr>
        </p:nvGraphicFramePr>
        <p:xfrm>
          <a:off x="239340" y="1900052"/>
          <a:ext cx="7302929" cy="796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056">
                  <a:extLst>
                    <a:ext uri="{9D8B030D-6E8A-4147-A177-3AD203B41FA5}">
                      <a16:colId xmlns:a16="http://schemas.microsoft.com/office/drawing/2014/main" xmlns="" val="1574818070"/>
                    </a:ext>
                  </a:extLst>
                </a:gridCol>
                <a:gridCol w="1493974">
                  <a:extLst>
                    <a:ext uri="{9D8B030D-6E8A-4147-A177-3AD203B41FA5}">
                      <a16:colId xmlns:a16="http://schemas.microsoft.com/office/drawing/2014/main" xmlns="" val="577556384"/>
                    </a:ext>
                  </a:extLst>
                </a:gridCol>
                <a:gridCol w="1867467">
                  <a:extLst>
                    <a:ext uri="{9D8B030D-6E8A-4147-A177-3AD203B41FA5}">
                      <a16:colId xmlns:a16="http://schemas.microsoft.com/office/drawing/2014/main" xmlns="" val="3287801983"/>
                    </a:ext>
                  </a:extLst>
                </a:gridCol>
                <a:gridCol w="1658312">
                  <a:extLst>
                    <a:ext uri="{9D8B030D-6E8A-4147-A177-3AD203B41FA5}">
                      <a16:colId xmlns:a16="http://schemas.microsoft.com/office/drawing/2014/main" xmlns="" val="2793719724"/>
                    </a:ext>
                  </a:extLst>
                </a:gridCol>
                <a:gridCol w="1133120"/>
              </a:tblGrid>
              <a:tr h="5073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DAY: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Reading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Maths</a:t>
                      </a:r>
                      <a:endParaRPr lang="en-US" sz="1400" dirty="0">
                        <a:solidFill>
                          <a:schemeClr val="tx1"/>
                        </a:solidFill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Writing/Topic</a:t>
                      </a:r>
                      <a:endParaRPr lang="en-US" sz="1400" dirty="0">
                        <a:solidFill>
                          <a:schemeClr val="tx1"/>
                        </a:solidFill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Sended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 Work </a:t>
                      </a:r>
                      <a:endParaRPr lang="en-US" sz="1400" dirty="0">
                        <a:solidFill>
                          <a:schemeClr val="tx1"/>
                        </a:solidFill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2746781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Monday</a:t>
                      </a:r>
                    </a:p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</a:p>
                    <a:p>
                      <a:endParaRPr lang="es-E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Yes </a:t>
                      </a:r>
                      <a:endParaRPr lang="es-E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4086807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Tuesday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</a:p>
                    <a:p>
                      <a:pPr marL="171450" marR="0" lvl="0" indent="-17145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JAreYouSirius" panose="02000603000000000000" pitchFamily="2" charset="0"/>
                          <a:ea typeface="MJAreYouSirius" panose="02000603000000000000" pitchFamily="2" charset="0"/>
                          <a:cs typeface="+mn-cs"/>
                        </a:rPr>
                        <a:t>No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JAreYouSirius" panose="02000603000000000000" pitchFamily="2" charset="0"/>
                        <a:ea typeface="MJAreYouSirius" panose="02000603000000000000" pitchFamily="2" charset="0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5670125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Wednesday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47094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Thursday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8334946"/>
                  </a:ext>
                </a:extLst>
              </a:tr>
              <a:tr h="148956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Friday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MJAreYouSirius" panose="02000603000000000000" pitchFamily="2" charset="0"/>
                          <a:ea typeface="MJAreYouSirius" panose="02000603000000000000" pitchFamily="2" charset="0"/>
                        </a:rPr>
                        <a:t>add your text</a:t>
                      </a:r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MJAreYouSirius" panose="02000603000000000000" pitchFamily="2" charset="0"/>
                        <a:ea typeface="MJAreYouSirius" panose="02000603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37731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B56B8C-8F1D-491A-9858-A15C95A1CC7D}"/>
              </a:ext>
            </a:extLst>
          </p:cNvPr>
          <p:cNvSpPr txBox="1"/>
          <p:nvPr/>
        </p:nvSpPr>
        <p:spPr>
          <a:xfrm>
            <a:off x="239340" y="909378"/>
            <a:ext cx="7462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Weekly </a:t>
            </a:r>
            <a:r>
              <a:rPr lang="en-US" sz="48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Timetable </a:t>
            </a:r>
            <a:r>
              <a:rPr lang="en-US" sz="48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JSleepSweetly" panose="02000603000000000000" pitchFamily="2" charset="0"/>
                <a:ea typeface="MJSleepSweetly" panose="02000603000000000000" pitchFamily="2" charset="0"/>
              </a:rPr>
              <a:t>3/30-4/3</a:t>
            </a:r>
          </a:p>
        </p:txBody>
      </p:sp>
    </p:spTree>
    <p:extLst>
      <p:ext uri="{BB962C8B-B14F-4D97-AF65-F5344CB8AC3E}">
        <p14:creationId xmlns:p14="http://schemas.microsoft.com/office/powerpoint/2010/main" val="359333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2906</TotalTime>
  <Words>208</Words>
  <Application>Microsoft Macintosh PowerPoint</Application>
  <PresentationFormat>Personalizado</PresentationFormat>
  <Paragraphs>84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BbFlippityflipThick</vt:lpstr>
      <vt:lpstr>Calibri</vt:lpstr>
      <vt:lpstr>Calibri Light</vt:lpstr>
      <vt:lpstr>Love Ya Like A Sister Solid</vt:lpstr>
      <vt:lpstr>MJAreYouSirius</vt:lpstr>
      <vt:lpstr>MJSleepSweetly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Ashlyn Ellsworth</dc:creator>
  <cp:lastModifiedBy>Miriam Arregui Sestayo</cp:lastModifiedBy>
  <cp:revision>209</cp:revision>
  <cp:lastPrinted>2020-02-28T20:48:54Z</cp:lastPrinted>
  <dcterms:created xsi:type="dcterms:W3CDTF">2016-06-16T06:24:03Z</dcterms:created>
  <dcterms:modified xsi:type="dcterms:W3CDTF">2020-03-25T21:28:12Z</dcterms:modified>
</cp:coreProperties>
</file>